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20" r:id="rId12"/>
    <p:sldId id="313" r:id="rId13"/>
    <p:sldId id="324" r:id="rId14"/>
    <p:sldId id="307" r:id="rId15"/>
    <p:sldId id="315" r:id="rId16"/>
    <p:sldId id="325" r:id="rId17"/>
    <p:sldId id="317" r:id="rId18"/>
    <p:sldId id="316" r:id="rId19"/>
    <p:sldId id="318" r:id="rId20"/>
    <p:sldId id="268" r:id="rId21"/>
    <p:sldId id="290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38" autoAdjust="0"/>
    <p:restoredTop sz="94660"/>
  </p:normalViewPr>
  <p:slideViewPr>
    <p:cSldViewPr>
      <p:cViewPr varScale="1">
        <p:scale>
          <a:sx n="68" d="100"/>
          <a:sy n="68" d="100"/>
        </p:scale>
        <p:origin x="19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Напишете програма, която отпечатва на конзолата числата от 1 до N. Числото N трябва да се чете от </a:t>
            </a:r>
            <a:r>
              <a:rPr lang="ru-RU" dirty="0" smtClean="0">
                <a:solidFill>
                  <a:schemeClr val="bg1"/>
                </a:solidFill>
              </a:rPr>
              <a:t>конзолата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кара потребителя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въвежда числа и ги сумира.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Кодът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Continue,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настоящата итерация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програма, която за дадени две числа, намира най-големия им общ делител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отпечатва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числата</a:t>
            </a:r>
            <a:r>
              <a:rPr lang="ru-RU" sz="2000" dirty="0">
                <a:solidFill>
                  <a:schemeClr val="bg1"/>
                </a:solidFill>
              </a:rPr>
              <a:t> от 1 до N, </a:t>
            </a:r>
            <a:r>
              <a:rPr lang="ru-RU" sz="2000" dirty="0" err="1">
                <a:solidFill>
                  <a:schemeClr val="bg1"/>
                </a:solidFill>
              </a:rPr>
              <a:t>които</a:t>
            </a:r>
            <a:r>
              <a:rPr lang="ru-RU" sz="2000" dirty="0">
                <a:solidFill>
                  <a:schemeClr val="bg1"/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/>
                </a:solidFill>
              </a:rPr>
              <a:t>Числото</a:t>
            </a:r>
            <a:r>
              <a:rPr lang="ru-RU" sz="2000" dirty="0">
                <a:solidFill>
                  <a:schemeClr val="bg1"/>
                </a:solidFill>
              </a:rPr>
              <a:t> N се </a:t>
            </a:r>
            <a:r>
              <a:rPr lang="ru-RU" sz="2000" dirty="0" err="1">
                <a:solidFill>
                  <a:schemeClr val="bg1"/>
                </a:solidFill>
              </a:rPr>
              <a:t>въвежда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чете от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поредица</a:t>
            </a:r>
            <a:r>
              <a:rPr lang="ru-RU" sz="2000" dirty="0">
                <a:solidFill>
                  <a:schemeClr val="bg1"/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/>
                </a:solidFill>
              </a:rPr>
              <a:t>отпечатва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най-малкото</a:t>
            </a:r>
            <a:r>
              <a:rPr lang="ru-RU" sz="2000" dirty="0">
                <a:solidFill>
                  <a:schemeClr val="bg1"/>
                </a:solidFill>
              </a:rPr>
              <a:t> и </a:t>
            </a:r>
            <a:r>
              <a:rPr lang="ru-RU" sz="2000" dirty="0" err="1">
                <a:solidFill>
                  <a:schemeClr val="bg1"/>
                </a:solidFill>
              </a:rPr>
              <a:t>най-голямото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тях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пресмята</a:t>
            </a:r>
            <a:r>
              <a:rPr lang="ru-RU" sz="2000" dirty="0">
                <a:solidFill>
                  <a:schemeClr val="bg1"/>
                </a:solidFill>
              </a:rPr>
              <a:t> N!/K! за </a:t>
            </a:r>
            <a:r>
              <a:rPr lang="ru-RU" sz="2000" dirty="0" err="1">
                <a:solidFill>
                  <a:schemeClr val="bg1"/>
                </a:solidFill>
              </a:rPr>
              <a:t>дадени</a:t>
            </a:r>
            <a:r>
              <a:rPr lang="ru-RU" sz="2000" dirty="0">
                <a:solidFill>
                  <a:schemeClr val="bg1"/>
                </a:solidFill>
              </a:rPr>
              <a:t> N и K (1&lt;K&lt;N</a:t>
            </a:r>
            <a:r>
              <a:rPr lang="ru-RU" sz="2000" dirty="0" smtClean="0">
                <a:solidFill>
                  <a:schemeClr val="bg1"/>
                </a:solidFill>
              </a:rPr>
              <a:t>).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bg-BG" sz="4000" dirty="0">
                <a:solidFill>
                  <a:schemeClr val="bg1"/>
                </a:solidFill>
              </a:rPr>
              <a:t>*</a:t>
            </a:r>
            <a:endParaRPr lang="ru-RU" sz="4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пресмята</a:t>
            </a:r>
            <a:r>
              <a:rPr lang="ru-RU" sz="2000" dirty="0">
                <a:solidFill>
                  <a:schemeClr val="bg1"/>
                </a:solidFill>
              </a:rPr>
              <a:t> N!*K!/(N-K)! за </a:t>
            </a:r>
            <a:r>
              <a:rPr lang="ru-RU" sz="2000" dirty="0" err="1">
                <a:solidFill>
                  <a:schemeClr val="bg1"/>
                </a:solidFill>
              </a:rPr>
              <a:t>дадени</a:t>
            </a:r>
            <a:r>
              <a:rPr lang="ru-RU" sz="2000" dirty="0">
                <a:solidFill>
                  <a:schemeClr val="bg1"/>
                </a:solidFill>
              </a:rPr>
              <a:t> N и K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bg-BG" sz="4000" dirty="0">
                <a:solidFill>
                  <a:schemeClr val="bg1"/>
                </a:solidFill>
              </a:rPr>
              <a:t>*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омяна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задължителна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461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60</cp:revision>
  <dcterms:created xsi:type="dcterms:W3CDTF">2015-03-24T20:13:30Z</dcterms:created>
  <dcterms:modified xsi:type="dcterms:W3CDTF">2015-07-22T20:15:27Z</dcterms:modified>
</cp:coreProperties>
</file>