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110" d="100"/>
          <a:sy n="110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float[2,7];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String[3,3,3];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matrix[,]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[5,3];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matrix.GetLength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matrix.GetLength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12872</TotalTime>
  <Words>653</Words>
  <Application>Microsoft Office PowerPoint</Application>
  <PresentationFormat>On-screen Show (4:3)</PresentationFormat>
  <Paragraphs>129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89</cp:revision>
  <dcterms:created xsi:type="dcterms:W3CDTF">2015-03-24T20:13:30Z</dcterms:created>
  <dcterms:modified xsi:type="dcterms:W3CDTF">2015-05-15T08:16:38Z</dcterms:modified>
</cp:coreProperties>
</file>