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116" d="100"/>
          <a:sy n="116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Преговор и подготовка за изпит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Какво научихме?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Текстов файл </a:t>
            </a:r>
            <a:r>
              <a:rPr lang="en-US" dirty="0">
                <a:solidFill>
                  <a:schemeClr val="bg1"/>
                </a:solidFill>
              </a:rPr>
              <a:t>students.txt </a:t>
            </a:r>
            <a:r>
              <a:rPr lang="bg-BG" dirty="0">
                <a:solidFill>
                  <a:schemeClr val="bg1"/>
                </a:solidFill>
              </a:rPr>
              <a:t>съдържа информация за студенти и техните специалност в следния формат: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Spas </a:t>
            </a:r>
            <a:r>
              <a:rPr lang="en-US" dirty="0" err="1">
                <a:solidFill>
                  <a:schemeClr val="bg1"/>
                </a:solidFill>
              </a:rPr>
              <a:t>Delev</a:t>
            </a:r>
            <a:r>
              <a:rPr lang="en-US" dirty="0">
                <a:solidFill>
                  <a:schemeClr val="bg1"/>
                </a:solidFill>
              </a:rPr>
              <a:t> | Computer Sciences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Ivan </a:t>
            </a:r>
            <a:r>
              <a:rPr lang="en-US" dirty="0">
                <a:solidFill>
                  <a:schemeClr val="bg1"/>
                </a:solidFill>
              </a:rPr>
              <a:t>Ivanov | Software </a:t>
            </a:r>
            <a:r>
              <a:rPr lang="en-US" dirty="0" err="1">
                <a:solidFill>
                  <a:schemeClr val="bg1"/>
                </a:solidFill>
              </a:rPr>
              <a:t>Engeneering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Gergana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Mineva</a:t>
            </a:r>
            <a:r>
              <a:rPr lang="en-US" dirty="0">
                <a:solidFill>
                  <a:schemeClr val="bg1"/>
                </a:solidFill>
              </a:rPr>
              <a:t> | Public Relations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PeterPetroff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</a:rPr>
              <a:t>Computer Sciences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Stanimira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Georgieva</a:t>
            </a:r>
            <a:r>
              <a:rPr lang="en-US" dirty="0">
                <a:solidFill>
                  <a:schemeClr val="bg1"/>
                </a:solidFill>
              </a:rPr>
              <a:t> | Public Relations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Vasil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Ivanov | Software </a:t>
            </a:r>
            <a:r>
              <a:rPr lang="en-US" dirty="0" err="1">
                <a:solidFill>
                  <a:schemeClr val="bg1"/>
                </a:solidFill>
              </a:rPr>
              <a:t>Engeneering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Изведетена </a:t>
            </a:r>
            <a:r>
              <a:rPr lang="bg-BG" dirty="0">
                <a:solidFill>
                  <a:schemeClr val="bg1"/>
                </a:solidFill>
              </a:rPr>
              <a:t>конзолата в азбучен ред специалностите и за всеки от тях изведете имената на студентите, сортирани първо по фамилия, после по първо име, както е показано: </a:t>
            </a:r>
            <a:endParaRPr lang="bg-BG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Computer </a:t>
            </a:r>
            <a:r>
              <a:rPr lang="en-US" dirty="0">
                <a:solidFill>
                  <a:schemeClr val="bg1"/>
                </a:solidFill>
              </a:rPr>
              <a:t>Sciences: Spas </a:t>
            </a:r>
            <a:r>
              <a:rPr lang="en-US" dirty="0" err="1">
                <a:solidFill>
                  <a:schemeClr val="bg1"/>
                </a:solidFill>
              </a:rPr>
              <a:t>Delev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Peter </a:t>
            </a:r>
            <a:r>
              <a:rPr lang="en-US" dirty="0" err="1" smtClean="0">
                <a:solidFill>
                  <a:schemeClr val="bg1"/>
                </a:solidFill>
              </a:rPr>
              <a:t>Petroff</a:t>
            </a:r>
            <a:endParaRPr lang="bg-BG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Relations: </a:t>
            </a:r>
            <a:r>
              <a:rPr lang="en-US" dirty="0" err="1">
                <a:solidFill>
                  <a:schemeClr val="bg1"/>
                </a:solidFill>
              </a:rPr>
              <a:t>Stanimira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Georgieva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Gergana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Mineva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bg-BG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Software </a:t>
            </a:r>
            <a:r>
              <a:rPr lang="en-US" dirty="0" err="1">
                <a:solidFill>
                  <a:schemeClr val="bg1"/>
                </a:solidFill>
              </a:rPr>
              <a:t>Engeneering</a:t>
            </a:r>
            <a:r>
              <a:rPr lang="en-US" dirty="0">
                <a:solidFill>
                  <a:schemeClr val="bg1"/>
                </a:solidFill>
              </a:rPr>
              <a:t>: Ivan Ivanov, </a:t>
            </a:r>
            <a:r>
              <a:rPr lang="en-US" dirty="0" err="1">
                <a:solidFill>
                  <a:schemeClr val="bg1"/>
                </a:solidFill>
              </a:rPr>
              <a:t>Vasil</a:t>
            </a:r>
            <a:r>
              <a:rPr lang="en-US" dirty="0">
                <a:solidFill>
                  <a:schemeClr val="bg1"/>
                </a:solidFill>
              </a:rPr>
              <a:t> Ivanov</a:t>
            </a:r>
          </a:p>
        </p:txBody>
      </p:sp>
    </p:spTree>
    <p:extLst>
      <p:ext uri="{BB962C8B-B14F-4D97-AF65-F5344CB8AC3E}">
        <p14:creationId xmlns:p14="http://schemas.microsoft.com/office/powerpoint/2010/main" val="40102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дадена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числа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намерете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намерете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най-дългата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под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числа, 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всяко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следващо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по-малко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предходното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най-дългата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повече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изведете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Пример #1: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	{1, 2, 5, 6, 3, 2, 5}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Отговор #1: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6,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3, 2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Пример #2: 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5, 17, 13, 9, 5, 8, 11, 6, 3, 1, 5, 12}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Oтговор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#2: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17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13, 9, 5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11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6, 3, 1</a:t>
            </a:r>
          </a:p>
        </p:txBody>
      </p:sp>
    </p:spTree>
    <p:extLst>
      <p:ext uri="{BB962C8B-B14F-4D97-AF65-F5344CB8AC3E}">
        <p14:creationId xmlns:p14="http://schemas.microsoft.com/office/powerpoint/2010/main" val="2552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Имаме 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ru-RU" sz="1400" err="1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smtClean="0">
                <a:solidFill>
                  <a:schemeClr val="bg1">
                    <a:lumMod val="95000"/>
                  </a:schemeClr>
                </a:solidFill>
              </a:rPr>
              <a:t>масива 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еднаква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дължина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пълни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с цели числа. 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Първия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нека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[] a, а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втория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нека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[] b.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Търсим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„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числа“ от 1 до N (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включително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). Добро число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, число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което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е кратно на a[i], но не е кратно на b[i].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Пример #1: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a[] = {4};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b[] = {3};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N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= 20;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Отговор #1: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4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, 8, 16, 20.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Обяснение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#1: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Кратните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на 4 числа от 1 до 20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: 4, 8, 12, 16 и 20, но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изключваме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12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защото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то е кратно на 3</a:t>
            </a:r>
          </a:p>
          <a:p>
            <a:pPr marL="0" indent="0">
              <a:buNone/>
            </a:pP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Пример #2: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a[] = {3, 2};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b[] = {2, 3};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N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= 9;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Отговор #2: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2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, 3, 4, 8, 9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Обяснение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#2: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При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i=0: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Кратните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на 3 числа от 1 до 9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: 3, 6, 9, но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изключваме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6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защото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то е кратно на 2.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При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i=1: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Кратните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на 2 числа от 1 до 9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2, 4, 6 и 8, но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изключваме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6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защото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то е кратно на 3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17212</TotalTime>
  <Words>217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Преговор и подготовка за изпит</vt:lpstr>
      <vt:lpstr>Задачи</vt:lpstr>
      <vt:lpstr>Задачи</vt:lpstr>
      <vt:lpstr>Задачи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269</cp:revision>
  <dcterms:created xsi:type="dcterms:W3CDTF">2015-03-24T20:13:30Z</dcterms:created>
  <dcterms:modified xsi:type="dcterms:W3CDTF">2015-06-26T14:22:42Z</dcterms:modified>
</cp:coreProperties>
</file>