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70" d="100"/>
          <a:sy n="70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(Type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класически (хоризонтално).  Обходете повторно матрицата и умножете всички нечетни числа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Да се напише програма, която чете два масива от конзолата и </a:t>
            </a:r>
            <a:r>
              <a:rPr lang="ru-RU" sz="2800" dirty="0" smtClean="0">
                <a:solidFill>
                  <a:schemeClr val="bg1"/>
                </a:solidFill>
              </a:rPr>
              <a:t>проверява </a:t>
            </a:r>
            <a:r>
              <a:rPr lang="ru-RU" sz="2800" dirty="0">
                <a:solidFill>
                  <a:schemeClr val="bg1"/>
                </a:solidFill>
              </a:rPr>
              <a:t>дали са еднакви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Напишете програма, която намира най-често срещания елемент в масив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Нека максималната стойност на елементите в масива да е 100.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Пример: {4, 1, 1, 4, 2, 3, 4, 4, 1, 2, 4, 9, 3} </a:t>
            </a:r>
            <a:r>
              <a:rPr lang="en-US" sz="2400" dirty="0" smtClean="0">
                <a:solidFill>
                  <a:schemeClr val="bg1"/>
                </a:solidFill>
              </a:rPr>
              <a:t>-&gt;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4 (среща се 5 пъти).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13362</TotalTime>
  <Words>673</Words>
  <Application>Microsoft Office PowerPoint</Application>
  <PresentationFormat>On-screen Show (4:3)</PresentationFormat>
  <Paragraphs>131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99</cp:revision>
  <dcterms:created xsi:type="dcterms:W3CDTF">2015-03-24T20:13:30Z</dcterms:created>
  <dcterms:modified xsi:type="dcterms:W3CDTF">2015-07-27T21:15:57Z</dcterms:modified>
</cp:coreProperties>
</file>