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84" r:id="rId3"/>
    <p:sldId id="286" r:id="rId4"/>
    <p:sldId id="258" r:id="rId5"/>
    <p:sldId id="259" r:id="rId6"/>
    <p:sldId id="282" r:id="rId7"/>
    <p:sldId id="293" r:id="rId8"/>
    <p:sldId id="260" r:id="rId9"/>
    <p:sldId id="285" r:id="rId10"/>
    <p:sldId id="287" r:id="rId11"/>
    <p:sldId id="276" r:id="rId12"/>
    <p:sldId id="288" r:id="rId13"/>
    <p:sldId id="277" r:id="rId14"/>
    <p:sldId id="289" r:id="rId15"/>
    <p:sldId id="290" r:id="rId16"/>
    <p:sldId id="278" r:id="rId17"/>
    <p:sldId id="292" r:id="rId18"/>
    <p:sldId id="294" r:id="rId19"/>
    <p:sldId id="295" r:id="rId20"/>
    <p:sldId id="273" r:id="rId21"/>
    <p:sldId id="274" r:id="rId22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738" autoAdjust="0"/>
    <p:restoredTop sz="94249" autoAdjust="0"/>
  </p:normalViewPr>
  <p:slideViewPr>
    <p:cSldViewPr>
      <p:cViewPr varScale="1">
        <p:scale>
          <a:sx n="91" d="100"/>
          <a:sy n="91" d="100"/>
        </p:scale>
        <p:origin x="85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10851-135B-40D7-97B1-D76BA4B05515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611D4-07BF-4C08-8A5F-FAF27C8B4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26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>
                <a:solidFill>
                  <a:schemeClr val="accent6"/>
                </a:solidFill>
              </a:rPr>
              <a:t>Click to edit Master title style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2954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0164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pPr algn="l"/>
            <a:r>
              <a:rPr lang="en-US" smtClean="0">
                <a:solidFill>
                  <a:schemeClr val="accent6"/>
                </a:solidFill>
              </a:rPr>
              <a:t>Click to edit Master title style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Click to edit Master text styles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Second level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Third level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Fourth level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Fifth level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54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3339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755775"/>
          </a:xfrm>
        </p:spPr>
        <p:txBody>
          <a:bodyPr/>
          <a:lstStyle/>
          <a:p>
            <a:r>
              <a:rPr lang="en-US" dirty="0" smtClean="0"/>
              <a:t>Asp.NET Web Forms</a:t>
            </a:r>
            <a:r>
              <a:rPr lang="ru-RU" dirty="0"/>
              <a:t/>
            </a:r>
            <a:br>
              <a:rPr lang="ru-RU" dirty="0"/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7359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Демо –свойства на елементите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2362200"/>
            <a:ext cx="69532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34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Събития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86000"/>
            <a:ext cx="7848600" cy="3916363"/>
          </a:xfrm>
        </p:spPr>
        <p:txBody>
          <a:bodyPr/>
          <a:lstStyle/>
          <a:p>
            <a:r>
              <a:rPr lang="bg-BG" dirty="0" smtClean="0"/>
              <a:t>Какво са събитията?</a:t>
            </a:r>
          </a:p>
          <a:p>
            <a:r>
              <a:rPr lang="bg-BG" dirty="0" smtClean="0"/>
              <a:t>Кога настъпват събитията?</a:t>
            </a:r>
          </a:p>
          <a:p>
            <a:r>
              <a:rPr lang="bg-BG" dirty="0" smtClean="0"/>
              <a:t>Как можем да създадем събитие „натискане на бутон“?</a:t>
            </a:r>
            <a:endParaRPr lang="bg-BG" sz="4000" dirty="0"/>
          </a:p>
        </p:txBody>
      </p:sp>
    </p:spTree>
    <p:extLst>
      <p:ext uri="{BB962C8B-B14F-4D97-AF65-F5344CB8AC3E}">
        <p14:creationId xmlns:p14="http://schemas.microsoft.com/office/powerpoint/2010/main" val="332351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175" y="685800"/>
            <a:ext cx="8229600" cy="1143000"/>
          </a:xfrm>
        </p:spPr>
        <p:txBody>
          <a:bodyPr/>
          <a:lstStyle/>
          <a:p>
            <a:r>
              <a:rPr lang="bg-BG" dirty="0" smtClean="0"/>
              <a:t>Демо - Бутони</a:t>
            </a:r>
            <a:endParaRPr lang="en-US" dirty="0"/>
          </a:p>
        </p:txBody>
      </p:sp>
      <p:pic>
        <p:nvPicPr>
          <p:cNvPr id="4098" name="Picture 2" descr="http://www.way2itech.com/tutorials/dotNet/button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878227"/>
            <a:ext cx="34099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53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229600" cy="1143000"/>
          </a:xfrm>
        </p:spPr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458200" cy="2667000"/>
          </a:xfrm>
        </p:spPr>
        <p:txBody>
          <a:bodyPr/>
          <a:lstStyle/>
          <a:p>
            <a:pPr marL="0" indent="0" algn="just">
              <a:buNone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Създайте </a:t>
            </a:r>
            <a:r>
              <a:rPr lang="en-US" sz="2800" dirty="0"/>
              <a:t>Asp.NET Web Forms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Visual Studio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проект с 1 страница. Нека във формата да има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Label (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текст),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TextBox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(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кутийка за попълване на текст) и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Button (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Бутон). При натискане на бутона, трябва текста в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Label-a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да стане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“Hello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”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+ информацията, записана в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TextBox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-a.</a:t>
            </a:r>
            <a:endParaRPr lang="bg-BG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61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Други събития и свойства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7848600" cy="4297363"/>
          </a:xfrm>
        </p:spPr>
        <p:txBody>
          <a:bodyPr/>
          <a:lstStyle/>
          <a:p>
            <a:r>
              <a:rPr lang="bg-BG" dirty="0" smtClean="0"/>
              <a:t>Събитие промяна на селекция в </a:t>
            </a:r>
            <a:r>
              <a:rPr lang="en-US" dirty="0" err="1" smtClean="0"/>
              <a:t>DropDownList</a:t>
            </a:r>
            <a:endParaRPr lang="en-US" dirty="0" smtClean="0"/>
          </a:p>
          <a:p>
            <a:r>
              <a:rPr lang="bg-BG" dirty="0" smtClean="0"/>
              <a:t>Свойство </a:t>
            </a:r>
            <a:r>
              <a:rPr lang="en-US" smtClean="0"/>
              <a:t>Enabled</a:t>
            </a:r>
            <a:endParaRPr lang="en-US" dirty="0" smtClean="0"/>
          </a:p>
          <a:p>
            <a:r>
              <a:rPr lang="bg-BG" dirty="0" smtClean="0"/>
              <a:t>Свойство </a:t>
            </a:r>
            <a:r>
              <a:rPr lang="en-US" dirty="0" smtClean="0"/>
              <a:t>Visible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9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Демо – други събития и свойства</a:t>
            </a:r>
            <a:endParaRPr lang="en-US" dirty="0"/>
          </a:p>
        </p:txBody>
      </p:sp>
      <p:pic>
        <p:nvPicPr>
          <p:cNvPr id="6148" name="Picture 4" descr="http://visualcsharptutorials.com/images/windows-forms/tabcontrol-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2286000"/>
            <a:ext cx="2933700" cy="293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978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85800"/>
            <a:ext cx="8229600" cy="1447800"/>
          </a:xfrm>
        </p:spPr>
        <p:txBody>
          <a:bodyPr/>
          <a:lstStyle/>
          <a:p>
            <a:r>
              <a:rPr lang="bg-BG" dirty="0" smtClean="0"/>
              <a:t>Демо – пренасочване към друга страница</a:t>
            </a:r>
            <a:endParaRPr lang="en-US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5309" y="1676400"/>
            <a:ext cx="5341982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69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86000"/>
            <a:ext cx="7848600" cy="3916363"/>
          </a:xfrm>
        </p:spPr>
        <p:txBody>
          <a:bodyPr/>
          <a:lstStyle/>
          <a:p>
            <a:r>
              <a:rPr lang="bg-BG" sz="2800" dirty="0" smtClean="0"/>
              <a:t>Създайте проект с 2 страници. Нека на 1вата страница да има 3 контроли – </a:t>
            </a:r>
            <a:r>
              <a:rPr lang="en-US" sz="2800" dirty="0" smtClean="0"/>
              <a:t>checkbox, </a:t>
            </a:r>
            <a:r>
              <a:rPr lang="en-US" sz="2800" dirty="0" err="1" smtClean="0"/>
              <a:t>dropdownlist</a:t>
            </a:r>
            <a:r>
              <a:rPr lang="en-US" sz="2800" dirty="0" smtClean="0"/>
              <a:t> </a:t>
            </a:r>
            <a:r>
              <a:rPr lang="bg-BG" sz="2800" dirty="0" smtClean="0"/>
              <a:t>и бутон. Нека бутона да е неактивен, докато не е отбелязан </a:t>
            </a:r>
            <a:r>
              <a:rPr lang="en-US" sz="2800" dirty="0" smtClean="0"/>
              <a:t>checkbox-a </a:t>
            </a:r>
            <a:r>
              <a:rPr lang="bg-BG" sz="2800" dirty="0" smtClean="0"/>
              <a:t>и не е избрана различна стойност в </a:t>
            </a:r>
            <a:r>
              <a:rPr lang="en-US" sz="2800" dirty="0" err="1" smtClean="0"/>
              <a:t>DropDown</a:t>
            </a:r>
            <a:r>
              <a:rPr lang="en-US" sz="2800" dirty="0" smtClean="0"/>
              <a:t>-a. </a:t>
            </a:r>
            <a:r>
              <a:rPr lang="bg-BG" sz="2800" dirty="0" smtClean="0"/>
              <a:t>При натискане на бутона, трябва да се зареди 2рата страница, на която има само заглавие.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148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</a:t>
            </a:r>
            <a:r>
              <a:rPr lang="en-US" dirty="0" smtClean="0"/>
              <a:t>CSS </a:t>
            </a:r>
            <a:r>
              <a:rPr lang="bg-BG" dirty="0" smtClean="0"/>
              <a:t>и как да стилизираме елементите по нашата страница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86000"/>
            <a:ext cx="7848600" cy="3916363"/>
          </a:xfrm>
        </p:spPr>
        <p:txBody>
          <a:bodyPr/>
          <a:lstStyle/>
          <a:p>
            <a:r>
              <a:rPr lang="en-US" dirty="0" smtClean="0"/>
              <a:t>CSS </a:t>
            </a:r>
            <a:r>
              <a:rPr lang="bg-BG" dirty="0" smtClean="0"/>
              <a:t>свойстов на елементите</a:t>
            </a:r>
          </a:p>
          <a:p>
            <a:r>
              <a:rPr lang="en-US" dirty="0" smtClean="0"/>
              <a:t>CSS Class</a:t>
            </a:r>
          </a:p>
          <a:p>
            <a:r>
              <a:rPr lang="en-US" dirty="0" smtClean="0"/>
              <a:t>CSS </a:t>
            </a:r>
            <a:r>
              <a:rPr lang="bg-BG" dirty="0" smtClean="0"/>
              <a:t>файлове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980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Демо </a:t>
            </a:r>
            <a:r>
              <a:rPr lang="en-US" dirty="0" smtClean="0"/>
              <a:t>CSS</a:t>
            </a:r>
            <a:endParaRPr lang="en-US" dirty="0"/>
          </a:p>
        </p:txBody>
      </p:sp>
      <p:pic>
        <p:nvPicPr>
          <p:cNvPr id="3074" name="Picture 2" descr="http://php.quicoto.com/wp-content/uploads/2013/06/css3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015456"/>
            <a:ext cx="2667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153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85800"/>
            <a:ext cx="8229600" cy="1295400"/>
          </a:xfrm>
        </p:spPr>
        <p:txBody>
          <a:bodyPr/>
          <a:lstStyle/>
          <a:p>
            <a:r>
              <a:rPr lang="bg-BG" dirty="0" smtClean="0"/>
              <a:t>Нашата първа програма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bg-BG" dirty="0" smtClean="0"/>
              <a:t>с </a:t>
            </a:r>
            <a:r>
              <a:rPr lang="en-US" dirty="0"/>
              <a:t>Asp.NET Web </a:t>
            </a:r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86000"/>
            <a:ext cx="7848600" cy="3916363"/>
          </a:xfrm>
        </p:spPr>
        <p:txBody>
          <a:bodyPr/>
          <a:lstStyle/>
          <a:p>
            <a:r>
              <a:rPr lang="bg-BG" dirty="0" smtClean="0"/>
              <a:t>Какво е </a:t>
            </a:r>
            <a:r>
              <a:rPr lang="en-US" dirty="0"/>
              <a:t>Asp.NET Web Forms</a:t>
            </a:r>
            <a:endParaRPr lang="en-US" dirty="0" smtClean="0"/>
          </a:p>
          <a:p>
            <a:r>
              <a:rPr lang="bg-BG" dirty="0" smtClean="0"/>
              <a:t>Как да си направим </a:t>
            </a:r>
            <a:r>
              <a:rPr lang="en-US" dirty="0"/>
              <a:t>Asp.NET Web Forms </a:t>
            </a:r>
            <a:r>
              <a:rPr lang="en-US" dirty="0" smtClean="0"/>
              <a:t>Visual Studio </a:t>
            </a:r>
            <a:r>
              <a:rPr lang="bg-BG" dirty="0" smtClean="0"/>
              <a:t>проект</a:t>
            </a:r>
          </a:p>
        </p:txBody>
      </p:sp>
    </p:spTree>
    <p:extLst>
      <p:ext uri="{BB962C8B-B14F-4D97-AF65-F5344CB8AC3E}">
        <p14:creationId xmlns:p14="http://schemas.microsoft.com/office/powerpoint/2010/main" val="146459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63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Създайте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приложение с 1 страница. Нека на тази форма да има съответните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Labels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и прилежащи текстови полета към тях: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UserName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Password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(не трябва да се виждат символите)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Repeat password</a:t>
            </a:r>
          </a:p>
          <a:p>
            <a:pPr algn="just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Age</a:t>
            </a:r>
          </a:p>
          <a:p>
            <a:pPr algn="just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E-mail</a:t>
            </a:r>
          </a:p>
          <a:p>
            <a:pPr algn="just"/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 algn="just">
              <a:buNone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Нека формата да има бутон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Register.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При натискане бутона записва регистрирания потребител в текстов файл.</a:t>
            </a:r>
          </a:p>
          <a:p>
            <a:pPr marL="0" indent="0" algn="just">
              <a:buNone/>
            </a:pPr>
            <a:endParaRPr lang="bg-BG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 algn="just">
              <a:buNone/>
            </a:pPr>
            <a:r>
              <a:rPr lang="bg-BG" dirty="0" smtClean="0">
                <a:solidFill>
                  <a:srgbClr val="FF0000"/>
                </a:solidFill>
              </a:rPr>
              <a:t>*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Направете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research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за т.нар. Валидатори и имплементирайте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RequiredField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000" dirty="0" err="1" smtClean="0">
                <a:solidFill>
                  <a:schemeClr val="bg1">
                    <a:lumMod val="95000"/>
                  </a:schemeClr>
                </a:solidFill>
              </a:rPr>
              <a:t>валидатор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 за всяко едно от полетата на страницата.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1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371600"/>
          </a:xfrm>
        </p:spPr>
        <p:txBody>
          <a:bodyPr/>
          <a:lstStyle/>
          <a:p>
            <a:r>
              <a:rPr lang="bg-BG" dirty="0" smtClean="0"/>
              <a:t>Разбиране на структурата на проекта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438400"/>
            <a:ext cx="7848600" cy="3763963"/>
          </a:xfrm>
        </p:spPr>
        <p:txBody>
          <a:bodyPr/>
          <a:lstStyle/>
          <a:p>
            <a:r>
              <a:rPr lang="bg-BG" dirty="0" smtClean="0"/>
              <a:t>Как стартираме нашия проект?</a:t>
            </a:r>
          </a:p>
          <a:p>
            <a:r>
              <a:rPr lang="bg-BG" dirty="0" smtClean="0"/>
              <a:t>Как да създадем страница?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608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Какво е </a:t>
            </a:r>
            <a:r>
              <a:rPr lang="en-US" dirty="0" smtClean="0"/>
              <a:t>web page</a:t>
            </a:r>
            <a:r>
              <a:rPr lang="bg-BG" dirty="0" smtClean="0"/>
              <a:t>?!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5309" y="1676400"/>
            <a:ext cx="5341982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58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99" y="685800"/>
            <a:ext cx="8229600" cy="1143000"/>
          </a:xfrm>
        </p:spPr>
        <p:txBody>
          <a:bodyPr/>
          <a:lstStyle/>
          <a:p>
            <a:r>
              <a:rPr lang="bg-BG" dirty="0" smtClean="0"/>
              <a:t>Какво е </a:t>
            </a:r>
            <a:r>
              <a:rPr lang="en-US" dirty="0" smtClean="0"/>
              <a:t>Asp.NET </a:t>
            </a:r>
            <a:r>
              <a:rPr lang="bg-BG" dirty="0" smtClean="0"/>
              <a:t>таг?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 descr="http://www.itgeared.com/images/content/1522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999" y="1905000"/>
            <a:ext cx="9906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55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85800"/>
            <a:ext cx="8229600" cy="1600200"/>
          </a:xfrm>
        </p:spPr>
        <p:txBody>
          <a:bodyPr/>
          <a:lstStyle/>
          <a:p>
            <a:r>
              <a:rPr lang="bg-BG" dirty="0" smtClean="0"/>
              <a:t>Най-често използвани тагове във уеб страниците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514600"/>
            <a:ext cx="7848600" cy="3687763"/>
          </a:xfrm>
        </p:spPr>
        <p:txBody>
          <a:bodyPr/>
          <a:lstStyle/>
          <a:p>
            <a:r>
              <a:rPr lang="en-US" sz="2800" dirty="0"/>
              <a:t>head</a:t>
            </a:r>
            <a:endParaRPr lang="en-US" sz="2800" dirty="0" smtClean="0"/>
          </a:p>
          <a:p>
            <a:r>
              <a:rPr lang="en-US" sz="2800" dirty="0"/>
              <a:t>body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/>
              <a:t>form</a:t>
            </a:r>
            <a:endParaRPr lang="en-US" sz="2800" dirty="0" smtClean="0"/>
          </a:p>
          <a:p>
            <a:r>
              <a:rPr lang="en-US" sz="2800" dirty="0"/>
              <a:t>div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bg-BG" sz="2800" dirty="0" smtClean="0"/>
              <a:t>а</a:t>
            </a:r>
            <a:endParaRPr lang="en-US" sz="2800" dirty="0" smtClean="0"/>
          </a:p>
          <a:p>
            <a:r>
              <a:rPr lang="en-US" sz="2800" dirty="0" err="1" smtClean="0"/>
              <a:t>img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03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85800"/>
            <a:ext cx="8229600" cy="1600200"/>
          </a:xfrm>
        </p:spPr>
        <p:txBody>
          <a:bodyPr/>
          <a:lstStyle/>
          <a:p>
            <a:r>
              <a:rPr lang="bg-BG" dirty="0" smtClean="0"/>
              <a:t>Най-често използвани</a:t>
            </a:r>
            <a:r>
              <a:rPr lang="en-US" dirty="0" smtClean="0"/>
              <a:t> </a:t>
            </a:r>
            <a:r>
              <a:rPr lang="bg-BG" dirty="0" smtClean="0"/>
              <a:t>сървърни тагове във уеб страниците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514600"/>
            <a:ext cx="7848600" cy="3687763"/>
          </a:xfrm>
        </p:spPr>
        <p:txBody>
          <a:bodyPr/>
          <a:lstStyle/>
          <a:p>
            <a:r>
              <a:rPr lang="en-US" sz="2800" dirty="0" err="1"/>
              <a:t>asp:Button</a:t>
            </a:r>
            <a:endParaRPr lang="en-US" sz="2800" dirty="0" smtClean="0"/>
          </a:p>
          <a:p>
            <a:r>
              <a:rPr lang="en-US" sz="2800" dirty="0" err="1"/>
              <a:t>asp:RadioButtonList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err="1"/>
              <a:t>asp:CheckBoxList</a:t>
            </a:r>
            <a:endParaRPr lang="en-US" sz="2800" dirty="0" smtClean="0"/>
          </a:p>
          <a:p>
            <a:r>
              <a:rPr lang="en-US" sz="2800" dirty="0" err="1"/>
              <a:t>asp:LinkButton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err="1" smtClean="0"/>
              <a:t>asp:TextBox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6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Демо добавяне на елементи върху уеб страница</a:t>
            </a:r>
            <a:endParaRPr lang="en-US" dirty="0"/>
          </a:p>
        </p:txBody>
      </p:sp>
      <p:pic>
        <p:nvPicPr>
          <p:cNvPr id="2050" name="Picture 2" descr="https://deepumi.files.wordpress.com/2010/03/log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441124"/>
            <a:ext cx="3740670" cy="315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38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838200"/>
          </a:xfrm>
        </p:spPr>
        <p:txBody>
          <a:bodyPr/>
          <a:lstStyle/>
          <a:p>
            <a:r>
              <a:rPr lang="bg-BG" dirty="0" smtClean="0"/>
              <a:t>Свойства на уеб елементите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81200"/>
            <a:ext cx="7848600" cy="4221163"/>
          </a:xfrm>
        </p:spPr>
        <p:txBody>
          <a:bodyPr/>
          <a:lstStyle/>
          <a:p>
            <a:r>
              <a:rPr lang="bg-BG" dirty="0" smtClean="0"/>
              <a:t>От къде да променим свойствата на всеки един елемент в нашата страница?</a:t>
            </a:r>
          </a:p>
          <a:p>
            <a:r>
              <a:rPr lang="bg-BG" dirty="0" smtClean="0"/>
              <a:t>Различните елементи имат различни свойства, които могат да бъдат променяни.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083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04-Data-Types</Template>
  <TotalTime>1032</TotalTime>
  <Words>371</Words>
  <Application>Microsoft Office PowerPoint</Application>
  <PresentationFormat>On-screen Show (4:3)</PresentationFormat>
  <Paragraphs>61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Wingdings</vt:lpstr>
      <vt:lpstr>Office Theme</vt:lpstr>
      <vt:lpstr>Asp.NET Web Forms </vt:lpstr>
      <vt:lpstr>Нашата първа програма с Asp.NET Web Forms</vt:lpstr>
      <vt:lpstr>Разбиране на структурата на проекта</vt:lpstr>
      <vt:lpstr>Какво е web page?!</vt:lpstr>
      <vt:lpstr>Какво е Asp.NET таг?</vt:lpstr>
      <vt:lpstr>Най-често използвани тагове във уеб страниците</vt:lpstr>
      <vt:lpstr>Най-често използвани сървърни тагове във уеб страниците</vt:lpstr>
      <vt:lpstr>Демо добавяне на елементи върху уеб страница</vt:lpstr>
      <vt:lpstr>Свойства на уеб елементите</vt:lpstr>
      <vt:lpstr>Демо –свойства на елементите</vt:lpstr>
      <vt:lpstr>Събития</vt:lpstr>
      <vt:lpstr>Демо - Бутони</vt:lpstr>
      <vt:lpstr>Задача</vt:lpstr>
      <vt:lpstr>Други събития и свойства</vt:lpstr>
      <vt:lpstr>Демо – други събития и свойства</vt:lpstr>
      <vt:lpstr>Демо – пренасочване към друга страница</vt:lpstr>
      <vt:lpstr>Задача</vt:lpstr>
      <vt:lpstr>Какво е CSS и как да стилизираме елементите по нашата страница</vt:lpstr>
      <vt:lpstr>Демо CSS</vt:lpstr>
      <vt:lpstr>Въпроси</vt:lpstr>
      <vt:lpstr>Задачи за домашна работа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Процедурно програмиране.  Различни типове данни, променливи и оператори</dc:title>
  <dc:creator>Ivaylo Babalev</dc:creator>
  <cp:lastModifiedBy>Ivaylo Babalev</cp:lastModifiedBy>
  <cp:revision>38</cp:revision>
  <dcterms:created xsi:type="dcterms:W3CDTF">2015-04-29T14:18:36Z</dcterms:created>
  <dcterms:modified xsi:type="dcterms:W3CDTF">2017-01-25T17:36:11Z</dcterms:modified>
</cp:coreProperties>
</file>