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08" r:id="rId3"/>
    <p:sldId id="322" r:id="rId4"/>
    <p:sldId id="323" r:id="rId5"/>
    <p:sldId id="324" r:id="rId6"/>
    <p:sldId id="325" r:id="rId7"/>
    <p:sldId id="327" r:id="rId8"/>
    <p:sldId id="341" r:id="rId9"/>
    <p:sldId id="347" r:id="rId10"/>
    <p:sldId id="329" r:id="rId11"/>
    <p:sldId id="328" r:id="rId12"/>
    <p:sldId id="309" r:id="rId13"/>
    <p:sldId id="321" r:id="rId14"/>
    <p:sldId id="310" r:id="rId15"/>
    <p:sldId id="330" r:id="rId16"/>
    <p:sldId id="334" r:id="rId17"/>
    <p:sldId id="335" r:id="rId18"/>
    <p:sldId id="336" r:id="rId19"/>
    <p:sldId id="339" r:id="rId20"/>
    <p:sldId id="340" r:id="rId21"/>
    <p:sldId id="337" r:id="rId22"/>
    <p:sldId id="343" r:id="rId23"/>
    <p:sldId id="342" r:id="rId24"/>
    <p:sldId id="344" r:id="rId25"/>
    <p:sldId id="338" r:id="rId26"/>
    <p:sldId id="348" r:id="rId27"/>
    <p:sldId id="268" r:id="rId28"/>
    <p:sldId id="333" r:id="rId29"/>
    <p:sldId id="290" r:id="rId30"/>
    <p:sldId id="331" r:id="rId31"/>
    <p:sldId id="332" r:id="rId3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44" autoAdjust="0"/>
    <p:restoredTop sz="94660"/>
  </p:normalViewPr>
  <p:slideViewPr>
    <p:cSldViewPr>
      <p:cViewPr varScale="1">
        <p:scale>
          <a:sx n="70" d="100"/>
          <a:sy n="70" d="100"/>
        </p:scale>
        <p:origin x="17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едномерни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C:\Users\sestr_000\Desktop\Array in Java 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1663"/>
            <a:ext cx="6096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Граници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Излизане от границите на масив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IndexOutOfRangeException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foreach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дадена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колекции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вякакав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 (Type element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collection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FOR-EACH() </a:t>
            </a:r>
            <a:r>
              <a:rPr lang="en-US" dirty="0">
                <a:solidFill>
                  <a:schemeClr val="accent6"/>
                </a:solidFill>
              </a:rPr>
              <a:t>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4" y="2206410"/>
            <a:ext cx="3568665" cy="15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проверява дали един масив е симетричен.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обръща стойностите на един масив.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Прекопирайте един масив от цели числа в друг масив.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Многомерни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Двумерни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матрици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arrayInTwoDimension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Тримерни масиви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arrayInThreeDimension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89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[,]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{1, 2, 3},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{4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, 5, 6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{7, 8, 9}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[3,5];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float[2,7];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String[3,3,3];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подреден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съхранява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множество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 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Индексите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Вградената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length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вътрешно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Двумерните масиви - представяне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://goose.ycp.edu/~dhovemey/fall2011/cs201/notes/figures/array-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52578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[2,2];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[0,0] = 7;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[0,1] = 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9;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[1,1];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 масиви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7250"/>
            <a:ext cx="7179996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matrix[,]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[5,3];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matrix.GetLength</a:t>
            </a:r>
            <a:r>
              <a:rPr lang="en-US" dirty="0">
                <a:solidFill>
                  <a:schemeClr val="bg1"/>
                </a:solidFill>
              </a:rPr>
              <a:t>(0)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първото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matrix.GetLength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 връща дължината на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многомерните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8194" name="Picture 2" descr="http://www.willamette.edu/~gorr/classes/cs231/lectures/chapter9/array2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029200" cy="38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4х4. Пълненето става хоризонтално.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Обходете повторно матрицата и умножете всички нечетни числа по 2, така че всички числа да станат четни или 0.</a:t>
            </a: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намира сбора на всичките четни елементи в масив.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числата на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Фибоначи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масив. Потребител въвежда колко да е голям масива.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която създава масив с 10 елемента от целочислен тип и инициализира елементите със стойност индекса  умножен по 10.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търси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число в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от числа и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индекса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първото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намерено число.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2 числа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 b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изкарва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числа от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до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се делят на 3 без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30 до 1 в обратен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ред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подредени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в 5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реда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и 6 колони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наричаме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тип,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дали е примитивен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многомерни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Масивите са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реферетни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матрица: първо вертикално, след това хоризонтално.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5 	8	13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2	6	10	14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 3	7	11	15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4	8	12	16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програма, която попълва квадратна матрица спираловидно по посока на часовниковата страна.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2 	3	4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12	13	14	5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11	16	15	6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10	9	8	7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315200" cy="218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Заделяне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масив – чрез оператор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[6];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194697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[]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{1, 2, 3, 4, 5, 6};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86141"/>
            <a:ext cx="7089574" cy="21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[6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 = 5;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 = 8;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 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4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масива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13050</TotalTime>
  <Words>654</Words>
  <Application>Microsoft Office PowerPoint</Application>
  <PresentationFormat>On-screen Show (4:3)</PresentationFormat>
  <Paragraphs>129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Масиви</vt:lpstr>
      <vt:lpstr>Масиви</vt:lpstr>
      <vt:lpstr>Масиви</vt:lpstr>
      <vt:lpstr>Деклариране и заделяне на масиви</vt:lpstr>
      <vt:lpstr>Деклариране и заделяне на масиви</vt:lpstr>
      <vt:lpstr>Инициализация на масив</vt:lpstr>
      <vt:lpstr>Достъп до елементите</vt:lpstr>
      <vt:lpstr>Достъп до елементите</vt:lpstr>
      <vt:lpstr>Дължина на масивите</vt:lpstr>
      <vt:lpstr>Демо на едномерни масиви</vt:lpstr>
      <vt:lpstr>Граници на масив</vt:lpstr>
      <vt:lpstr>Цикълът FOR-EACH () {…}</vt:lpstr>
      <vt:lpstr>Цикълът FOR-EACH () {…}</vt:lpstr>
      <vt:lpstr>Демо на цикъла FOR-EACH() {…}</vt:lpstr>
      <vt:lpstr>Задача</vt:lpstr>
      <vt:lpstr>Многомерни масиви</vt:lpstr>
      <vt:lpstr>Деклариране и заделяне</vt:lpstr>
      <vt:lpstr>Инициализация на масив</vt:lpstr>
      <vt:lpstr>Инициализация на масив</vt:lpstr>
      <vt:lpstr>Двумерните масиви - представяне</vt:lpstr>
      <vt:lpstr>Достъп до елементите</vt:lpstr>
      <vt:lpstr>Достъп до елементите</vt:lpstr>
      <vt:lpstr>Двумерни масиви в паметта</vt:lpstr>
      <vt:lpstr>Дължина на масивите</vt:lpstr>
      <vt:lpstr>Демо на многомерните масиви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91</cp:revision>
  <dcterms:created xsi:type="dcterms:W3CDTF">2015-03-24T20:13:30Z</dcterms:created>
  <dcterms:modified xsi:type="dcterms:W3CDTF">2015-05-15T18:57:13Z</dcterms:modified>
</cp:coreProperties>
</file>