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55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C518-6154-4739-9998-6B2F413812BB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DC1F-CD71-4740-91D4-16696E26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C1F-CD71-4740-91D4-16696E264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x53a06bb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67ef8sbd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pPr fontAlgn="base"/>
            <a:r>
              <a:rPr lang="ru-RU" dirty="0">
                <a:solidFill>
                  <a:schemeClr val="accent6"/>
                </a:solidFill>
              </a:rPr>
              <a:t>Език за програмиране C#, платформата .NET  и среда  за разработване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Какво ни е необходимо за да пишем </a:t>
            </a:r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програми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Текстов редактор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Компилатор на кода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VS 2013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all-in-one tool for developing .NET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83972864.png (360×2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429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VS 2013 Demo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Първоначално стартиране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Skins and settings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Default development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Tools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9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Empty solution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HelloCsharpHomework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него създайте проект с име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ThisIsMyFirstProject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който изкарва на екрана на 2 отделни реда информация за вас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3 имена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2ри проект, който изкарва на екрана сумата от 2 числа, предварително зададени в метода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Console.WriteLine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Какво е </a:t>
            </a:r>
            <a:r>
              <a:rPr lang="en-US" dirty="0">
                <a:solidFill>
                  <a:schemeClr val="accent6"/>
                </a:solidFill>
              </a:rPr>
              <a:t>C#?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C# e съвременен език за програмиране и </a:t>
            </a:r>
            <a:r>
              <a:rPr lang="ru-RU" dirty="0" smtClean="0">
                <a:solidFill>
                  <a:schemeClr val="bg1"/>
                </a:solidFill>
              </a:rPr>
              <a:t>разработка </a:t>
            </a:r>
            <a:r>
              <a:rPr lang="ru-RU" dirty="0">
                <a:solidFill>
                  <a:schemeClr val="bg1"/>
                </a:solidFill>
              </a:rPr>
              <a:t>на софтуерни приложения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Създаден и развиван от </a:t>
            </a:r>
            <a:r>
              <a:rPr lang="en-US" dirty="0" smtClean="0">
                <a:solidFill>
                  <a:schemeClr val="bg1"/>
                </a:solidFill>
              </a:rPr>
              <a:t>Microsoft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chemeClr val="bg1"/>
                </a:solidFill>
              </a:rPr>
              <a:t>Разработен в периода - </a:t>
            </a:r>
            <a:r>
              <a:rPr lang="bg-BG" dirty="0">
                <a:solidFill>
                  <a:schemeClr val="bg1"/>
                </a:solidFill>
              </a:rPr>
              <a:t>1999-2002 г.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Езикът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Съвременен обектно ориентиран език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Синтаксис – близък до този на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bg-BG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C++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Синтаксиса му е интуитивен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Файлови разширения - 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След като се компилира 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файла получаваме </a:t>
            </a:r>
            <a:r>
              <a:rPr lang="en-US" dirty="0" smtClean="0">
                <a:solidFill>
                  <a:schemeClr val="bg1"/>
                </a:solidFill>
              </a:rPr>
              <a:t>assemblies - .exe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dll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Необходим ни е </a:t>
            </a:r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Ключови думи в </a:t>
            </a:r>
            <a:r>
              <a:rPr lang="en-US" dirty="0" smtClean="0">
                <a:solidFill>
                  <a:schemeClr val="accent6"/>
                </a:solidFill>
              </a:rPr>
              <a:t>C</a:t>
            </a:r>
            <a:r>
              <a:rPr lang="en-US" dirty="0">
                <a:solidFill>
                  <a:schemeClr val="accent6"/>
                </a:solidFill>
              </a:rPr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C# </a:t>
            </a:r>
            <a:r>
              <a:rPr lang="bg-BG" dirty="0" smtClean="0">
                <a:solidFill>
                  <a:schemeClr val="bg1"/>
                </a:solidFill>
              </a:rPr>
              <a:t>използва различни ключови думи за построяване на своите програмни конструкции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msdn.microsoft.com/en-us/library/x53a06bb.aspx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Някой от тях не се ползват още от създаването на </a:t>
            </a:r>
            <a:r>
              <a:rPr lang="en-US" dirty="0" smtClean="0">
                <a:solidFill>
                  <a:schemeClr val="bg1"/>
                </a:solidFill>
              </a:rPr>
              <a:t>C#, </a:t>
            </a:r>
            <a:r>
              <a:rPr lang="bg-BG" dirty="0" smtClean="0">
                <a:solidFill>
                  <a:schemeClr val="bg1"/>
                </a:solidFill>
              </a:rPr>
              <a:t>други са добавени в последствие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Управление на паметта в </a:t>
            </a:r>
            <a:r>
              <a:rPr lang="en-US" dirty="0" smtClean="0">
                <a:solidFill>
                  <a:schemeClr val="accent6"/>
                </a:solidFill>
              </a:rPr>
              <a:t>C#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Garbage collector – </a:t>
            </a:r>
            <a:r>
              <a:rPr lang="bg-BG" dirty="0" smtClean="0">
                <a:solidFill>
                  <a:schemeClr val="bg1"/>
                </a:solidFill>
              </a:rPr>
              <a:t>автоматичен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Основни задачи: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следи кога заделената памет за променливи и обекти вече не се </a:t>
            </a:r>
            <a:r>
              <a:rPr lang="ru-RU" dirty="0" smtClean="0">
                <a:solidFill>
                  <a:schemeClr val="bg1"/>
                </a:solidFill>
              </a:rPr>
              <a:t>използва</a:t>
            </a:r>
          </a:p>
          <a:p>
            <a:pPr lvl="1"/>
            <a:r>
              <a:rPr lang="bg-BG" dirty="0">
                <a:solidFill>
                  <a:schemeClr val="bg1"/>
                </a:solidFill>
              </a:rPr>
              <a:t>да я </a:t>
            </a:r>
            <a:r>
              <a:rPr lang="bg-BG" dirty="0" smtClean="0">
                <a:solidFill>
                  <a:schemeClr val="bg1"/>
                </a:solidFill>
              </a:rPr>
              <a:t>освобождава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я прави достъпна за последващи заделяния на нови обекти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Какво са </a:t>
            </a:r>
            <a:r>
              <a:rPr lang="en-US" dirty="0" smtClean="0">
                <a:solidFill>
                  <a:schemeClr val="accent6"/>
                </a:solidFill>
              </a:rPr>
              <a:t>CIL </a:t>
            </a:r>
            <a:r>
              <a:rPr lang="bg-BG" dirty="0" smtClean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CLR?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</a:t>
            </a:r>
            <a:r>
              <a:rPr lang="en-US" dirty="0">
                <a:solidFill>
                  <a:schemeClr val="bg1"/>
                </a:solidFill>
              </a:rPr>
              <a:t>Intermediate Language (CIL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Common Language Runtime (CLR) – </a:t>
            </a:r>
            <a:r>
              <a:rPr lang="en-US" dirty="0" err="1">
                <a:solidFill>
                  <a:schemeClr val="bg1"/>
                </a:solidFill>
              </a:rPr>
              <a:t>сърцето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</a:t>
            </a:r>
            <a:r>
              <a:rPr lang="en-US" dirty="0">
                <a:solidFill>
                  <a:schemeClr val="bg1"/>
                </a:solidFill>
              </a:rPr>
              <a:t> .</a:t>
            </a: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осигурява изпълнение на .NET програми върху различни хардуерни платформи и операционни </a:t>
            </a:r>
            <a:r>
              <a:rPr lang="ru-RU" dirty="0" smtClean="0">
                <a:solidFill>
                  <a:schemeClr val="bg1"/>
                </a:solidFill>
              </a:rPr>
              <a:t>системи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CLR е абстрактна изчислителна машина (виртуална машина)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Платформата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bg-BG" dirty="0" smtClean="0">
                <a:solidFill>
                  <a:schemeClr val="bg1"/>
                </a:solidFill>
              </a:rPr>
              <a:t>свен езика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bg-BG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bg-BG" dirty="0" smtClean="0">
                <a:solidFill>
                  <a:schemeClr val="bg1"/>
                </a:solidFill>
              </a:rPr>
              <a:t>съдържа в себе симножество помощни инструменти и библиотеки с готова функционалност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NET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Compact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Silverlight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Технологиите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Какво наричаме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технология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Какво наричаме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bg-BG" dirty="0" smtClean="0">
                <a:solidFill>
                  <a:schemeClr val="bg1"/>
                </a:solidFill>
              </a:rPr>
              <a:t>библиотека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Видове технологии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ADO.NET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LINQ-to-SQL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Programming Interface (API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ru-RU" dirty="0">
                <a:solidFill>
                  <a:schemeClr val="bg1"/>
                </a:solidFill>
              </a:rPr>
              <a:t>Наборът от публични класове и методи, които са достъпни за употреба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.NET </a:t>
            </a:r>
            <a:r>
              <a:rPr lang="bg-BG" dirty="0" smtClean="0">
                <a:solidFill>
                  <a:schemeClr val="accent6"/>
                </a:solidFill>
              </a:rPr>
              <a:t>Документация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MSDN (Microsoft developers network)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msdn.microsoft.com/en-us/library/67ef8sbd.aspx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377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Език за програмиране C#, платформата .NET  и среда  за разработване Visual Studio</vt:lpstr>
      <vt:lpstr>Какво е C#? </vt:lpstr>
      <vt:lpstr>Езикът C#</vt:lpstr>
      <vt:lpstr>Ключови думи в C#</vt:lpstr>
      <vt:lpstr>Управление на паметта в C#</vt:lpstr>
      <vt:lpstr>Какво са CIL и CLR?</vt:lpstr>
      <vt:lpstr>.NET Платформата</vt:lpstr>
      <vt:lpstr>.NET Технологиите</vt:lpstr>
      <vt:lpstr>.NET Документация</vt:lpstr>
      <vt:lpstr>Какво ни е необходимо за да пишем .NET програми</vt:lpstr>
      <vt:lpstr>VS 2013</vt:lpstr>
      <vt:lpstr>VS 2013 Demo</vt:lpstr>
      <vt:lpstr>Въпроси</vt:lpstr>
      <vt:lpstr>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31</cp:revision>
  <dcterms:created xsi:type="dcterms:W3CDTF">2015-03-24T20:13:30Z</dcterms:created>
  <dcterms:modified xsi:type="dcterms:W3CDTF">2015-05-04T18:51:27Z</dcterms:modified>
</cp:coreProperties>
</file>