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293" r:id="rId8"/>
    <p:sldId id="319" r:id="rId9"/>
    <p:sldId id="294" r:id="rId10"/>
    <p:sldId id="305" r:id="rId11"/>
    <p:sldId id="306" r:id="rId12"/>
    <p:sldId id="295" r:id="rId13"/>
    <p:sldId id="318" r:id="rId14"/>
    <p:sldId id="268" r:id="rId15"/>
    <p:sldId id="269" r:id="rId1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10.5.2015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Условни конструкции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Управление на кода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стойност-1: конструкция;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default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конструкция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Използване на множество етикети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стойност-1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стойност-4 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стойност-5: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конструкцията </a:t>
            </a:r>
            <a:r>
              <a:rPr lang="en-US" dirty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3.bp.blogspot.com/-1dtEACxUddY/T3tOkjkPf-I/AAAAAAAAAG4/qgTf4-07VT4/s1600/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5625"/>
            <a:ext cx="3505200" cy="421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Напишете програма, която по избор на потребителя прочита от конзолата променлива от тип int, double или string. Ако променливата е int или double, трябва да се увеличи с 1. Ако променливата е string, трябва да се прибави накрая символа "*". Отпечатайте получения резултат на конзолата. Използвайте switch конструкция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взема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дадена цифра (0-9) и я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изписва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дума (на англ.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изчислява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бонус точки на база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игра.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Потребителят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своите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точки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интервалa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[1;9].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[1;3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[4;6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10.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[7;9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Класическото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тесте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13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2, 3, 4, 5, 6, 7, 8, 9, 10, J, Q, K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A.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един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символ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"Валидна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карта",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валидна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карта,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карта",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е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карта. 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IF..ELSE..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условието приема променлива от тип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или операция, която връща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сравняване, логически операции)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положителен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true)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негативен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false)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 не е задължителен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Възможно е проверяването на няколко отделни условия чрез конструкция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else</a:t>
            </a:r>
          </a:p>
        </p:txBody>
      </p:sp>
    </p:spTree>
    <p:extLst>
      <p:ext uri="{BB962C8B-B14F-4D97-AF65-F5344CB8AC3E}">
        <p14:creationId xmlns:p14="http://schemas.microsoft.com/office/powerpoint/2010/main" val="10074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Значимост на къдравите скоби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IF..ELSE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тяло на вложената конструкция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всичките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jtsite.com/images/uploads/ifelsecustom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11" y="2214694"/>
            <a:ext cx="5580089" cy="279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числото е в интервала от 1 до 5, нека да изписва дали е четно или нечетно. Ако е в интервала от 6 до 15, нека да извежда дали се дели на 3 без остатък.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не попада в споменатите интервали, то нека да ни казва дали е положително, отрицателно или нула.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 се изпълнява върху променлива и проверява стойността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една отделна стойност се проверява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Случаят по подразбиране се означава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Подобна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 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такава, но не 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конструкция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</a:t>
            </a:r>
          </a:p>
        </p:txBody>
      </p:sp>
    </p:spTree>
    <p:extLst>
      <p:ext uri="{BB962C8B-B14F-4D97-AF65-F5344CB8AC3E}">
        <p14:creationId xmlns:p14="http://schemas.microsoft.com/office/powerpoint/2010/main" val="13922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12028</TotalTime>
  <Words>515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Условни конструкции</vt:lpstr>
      <vt:lpstr>Конструкция IF..ELSE..</vt:lpstr>
      <vt:lpstr>Конструкция IF</vt:lpstr>
      <vt:lpstr>Конструкция IF..ELSE..</vt:lpstr>
      <vt:lpstr>Конструкция IF..ELSE IF..ELSE</vt:lpstr>
      <vt:lpstr>Вложени конструкции IF</vt:lpstr>
      <vt:lpstr>Демо на всичките конструкции IF</vt:lpstr>
      <vt:lpstr>Задача</vt:lpstr>
      <vt:lpstr>Конструкция SWICH</vt:lpstr>
      <vt:lpstr>Конструкция SWICH</vt:lpstr>
      <vt:lpstr>Използване на множество етикети</vt:lpstr>
      <vt:lpstr>Демо на конструкцията SWICH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54</cp:revision>
  <dcterms:created xsi:type="dcterms:W3CDTF">2015-03-24T20:13:30Z</dcterms:created>
  <dcterms:modified xsi:type="dcterms:W3CDTF">2015-05-10T19:28:24Z</dcterms:modified>
</cp:coreProperties>
</file>