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20" r:id="rId12"/>
    <p:sldId id="313" r:id="rId13"/>
    <p:sldId id="324" r:id="rId14"/>
    <p:sldId id="307" r:id="rId15"/>
    <p:sldId id="315" r:id="rId16"/>
    <p:sldId id="325" r:id="rId17"/>
    <p:sldId id="317" r:id="rId18"/>
    <p:sldId id="316" r:id="rId19"/>
    <p:sldId id="318" r:id="rId20"/>
    <p:sldId id="268" r:id="rId21"/>
    <p:sldId id="290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Кодът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Continue,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настоящата итерация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задачата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поне по 2 начина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омяна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задължителна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12053</TotalTime>
  <Words>472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57</cp:revision>
  <dcterms:created xsi:type="dcterms:W3CDTF">2015-03-24T20:13:30Z</dcterms:created>
  <dcterms:modified xsi:type="dcterms:W3CDTF">2015-05-10T19:32:55Z</dcterms:modified>
</cp:coreProperties>
</file>