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6" r:id="rId4"/>
    <p:sldId id="258" r:id="rId5"/>
    <p:sldId id="259" r:id="rId6"/>
    <p:sldId id="282" r:id="rId7"/>
    <p:sldId id="293" r:id="rId8"/>
    <p:sldId id="260" r:id="rId9"/>
    <p:sldId id="285" r:id="rId10"/>
    <p:sldId id="287" r:id="rId11"/>
    <p:sldId id="276" r:id="rId12"/>
    <p:sldId id="288" r:id="rId13"/>
    <p:sldId id="277" r:id="rId14"/>
    <p:sldId id="289" r:id="rId15"/>
    <p:sldId id="290" r:id="rId16"/>
    <p:sldId id="278" r:id="rId17"/>
    <p:sldId id="292" r:id="rId18"/>
    <p:sldId id="294" r:id="rId19"/>
    <p:sldId id="295" r:id="rId20"/>
    <p:sldId id="273" r:id="rId21"/>
    <p:sldId id="274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249" autoAdjust="0"/>
  </p:normalViewPr>
  <p:slideViewPr>
    <p:cSldViewPr>
      <p:cViewPr varScale="1">
        <p:scale>
          <a:sx n="116" d="100"/>
          <a:sy n="116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Asp.NET Web </a:t>
            </a:r>
            <a:r>
              <a:rPr lang="en-US" dirty="0" smtClean="0"/>
              <a:t>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</a:t>
            </a:r>
            <a:r>
              <a:rPr lang="bg-BG" dirty="0" smtClean="0"/>
              <a:t>–свойства на елементите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</a:t>
            </a:r>
            <a:r>
              <a:rPr lang="bg-BG" dirty="0" smtClean="0"/>
              <a:t>“?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</a:t>
            </a:r>
            <a:r>
              <a:rPr lang="bg-BG" dirty="0" smtClean="0"/>
              <a:t>Бутони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/>
              <a:t>Asp.NET Web Forms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страница.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).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bg-BG" dirty="0" smtClean="0"/>
              <a:t>събития и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bg-BG" dirty="0" smtClean="0"/>
              <a:t>Събитие промяна на селекция в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r>
              <a:rPr lang="bg-BG" dirty="0" smtClean="0"/>
              <a:t>Свойство </a:t>
            </a:r>
            <a:r>
              <a:rPr lang="en-US" dirty="0" smtClean="0"/>
              <a:t>Active</a:t>
            </a:r>
          </a:p>
          <a:p>
            <a:r>
              <a:rPr lang="bg-BG" dirty="0" smtClean="0"/>
              <a:t>Свойство </a:t>
            </a:r>
            <a:r>
              <a:rPr lang="en-US" dirty="0" smtClean="0"/>
              <a:t>Visible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</a:t>
            </a:r>
            <a:r>
              <a:rPr lang="bg-BG" dirty="0" smtClean="0"/>
              <a:t>– други събития и свойства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</a:t>
            </a:r>
            <a:r>
              <a:rPr lang="bg-BG" dirty="0" smtClean="0"/>
              <a:t>– пренасочване към друга страница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800" dirty="0" smtClean="0"/>
              <a:t>Създайте проект с 2 страници. Нека на 1вата страница да има 3 контроли – </a:t>
            </a:r>
            <a:r>
              <a:rPr lang="en-US" sz="2800" dirty="0" smtClean="0"/>
              <a:t>checkbox, </a:t>
            </a:r>
            <a:r>
              <a:rPr lang="en-US" sz="2800" dirty="0" err="1" smtClean="0"/>
              <a:t>dropdownlist</a:t>
            </a:r>
            <a:r>
              <a:rPr lang="en-US" sz="2800" dirty="0" smtClean="0"/>
              <a:t> </a:t>
            </a:r>
            <a:r>
              <a:rPr lang="bg-BG" sz="2800" dirty="0" smtClean="0"/>
              <a:t>и бутон. Нека бутона да е неактивен, докато не е отбелязан </a:t>
            </a:r>
            <a:r>
              <a:rPr lang="en-US" sz="2800" dirty="0" smtClean="0"/>
              <a:t>checkbox-a </a:t>
            </a:r>
            <a:r>
              <a:rPr lang="bg-BG" sz="2800" dirty="0" smtClean="0"/>
              <a:t>и не е избрана различна стойност в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-a. </a:t>
            </a:r>
            <a:r>
              <a:rPr lang="bg-BG" sz="2800" dirty="0" smtClean="0"/>
              <a:t>При натискане на бутона, трябва да се зареди 2рата страница, на която има само заглавие.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CSS </a:t>
            </a:r>
            <a:r>
              <a:rPr lang="bg-BG" dirty="0" smtClean="0"/>
              <a:t>и как да стилизираме елементите по нашата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свойстов на елементите</a:t>
            </a:r>
          </a:p>
          <a:p>
            <a:r>
              <a:rPr lang="en-US" dirty="0" smtClean="0"/>
              <a:t>CSS Class</a:t>
            </a:r>
          </a:p>
          <a:p>
            <a:r>
              <a:rPr lang="en-US" dirty="0" smtClean="0"/>
              <a:t>CSS </a:t>
            </a:r>
            <a:r>
              <a:rPr lang="bg-BG" dirty="0" smtClean="0"/>
              <a:t>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3074" name="Picture 2" descr="http://php.quicoto.com/wp-content/uploads/2013/06/cs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15456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Asp.NET Web Forms</a:t>
            </a:r>
            <a:endParaRPr lang="en-US" dirty="0" smtClean="0"/>
          </a:p>
          <a:p>
            <a:r>
              <a:rPr lang="bg-BG" dirty="0" smtClean="0"/>
              <a:t>Как да си направим </a:t>
            </a:r>
            <a:r>
              <a:rPr lang="en-US" dirty="0"/>
              <a:t>Asp.NET Web Forms </a:t>
            </a:r>
            <a:r>
              <a:rPr lang="en-US" dirty="0" smtClean="0"/>
              <a:t>Visual Studio </a:t>
            </a:r>
            <a:r>
              <a:rPr lang="bg-BG" dirty="0" smtClean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1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UserName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Password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(не трябва да се виждат символите)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Repeat password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Age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Register.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бутона записва регистрирания потребител в текстов файл.</a:t>
            </a:r>
          </a:p>
          <a:p>
            <a:pPr marL="0" indent="0" algn="just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*Направете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research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т.нар. Валидатори и имплементирайте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RequiredField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валидатор за всяко едно от полетата на страницата.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 </a:t>
            </a:r>
            <a:r>
              <a:rPr lang="bg-BG" dirty="0" smtClean="0"/>
              <a:t>да </a:t>
            </a:r>
            <a:r>
              <a:rPr lang="bg-BG" dirty="0" smtClean="0"/>
              <a:t>създадем страница</a:t>
            </a:r>
            <a:r>
              <a:rPr lang="bg-BG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page</a:t>
            </a:r>
            <a:r>
              <a:rPr lang="bg-BG" dirty="0" smtClean="0"/>
              <a:t>?!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Asp.NET </a:t>
            </a:r>
            <a:r>
              <a:rPr lang="bg-BG" dirty="0" smtClean="0"/>
              <a:t>таг?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itgeared.com/images/content/152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905000"/>
            <a:ext cx="990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</a:t>
            </a:r>
            <a:r>
              <a:rPr lang="bg-BG" dirty="0" smtClean="0"/>
              <a:t>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/>
              <a:t>head</a:t>
            </a:r>
            <a:endParaRPr lang="en-US" sz="2800" dirty="0" smtClean="0"/>
          </a:p>
          <a:p>
            <a:r>
              <a:rPr lang="en-US" sz="2800" dirty="0"/>
              <a:t>body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form</a:t>
            </a:r>
            <a:endParaRPr lang="en-US" sz="2800" dirty="0" smtClean="0"/>
          </a:p>
          <a:p>
            <a:r>
              <a:rPr lang="en-US" sz="2800" dirty="0"/>
              <a:t>div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bg-BG" sz="2800" dirty="0" smtClean="0"/>
              <a:t>а</a:t>
            </a:r>
            <a:endParaRPr lang="en-US" sz="2800" dirty="0" smtClean="0"/>
          </a:p>
          <a:p>
            <a:r>
              <a:rPr lang="en-US" sz="2800" dirty="0" err="1" smtClean="0"/>
              <a:t>img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</a:t>
            </a:r>
            <a:r>
              <a:rPr lang="bg-BG" dirty="0" smtClean="0"/>
              <a:t>използвани</a:t>
            </a:r>
            <a:r>
              <a:rPr lang="en-US" dirty="0" smtClean="0"/>
              <a:t> </a:t>
            </a:r>
            <a:r>
              <a:rPr lang="bg-BG" dirty="0" smtClean="0"/>
              <a:t>сървърни 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err="1"/>
              <a:t>asp:Button</a:t>
            </a:r>
            <a:endParaRPr lang="en-US" sz="2800" dirty="0" smtClean="0"/>
          </a:p>
          <a:p>
            <a:r>
              <a:rPr lang="en-US" sz="2800" dirty="0" err="1"/>
              <a:t>asp:RadioButtonList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/>
              <a:t>asp:CheckBoxList</a:t>
            </a:r>
            <a:endParaRPr lang="en-US" sz="2800" dirty="0" smtClean="0"/>
          </a:p>
          <a:p>
            <a:r>
              <a:rPr lang="en-US" sz="2800" dirty="0" err="1"/>
              <a:t>asp:LinkButton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asp:TextBox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</a:t>
            </a:r>
            <a:r>
              <a:rPr lang="bg-BG" dirty="0" smtClean="0"/>
              <a:t>елементи върху уеб страница</a:t>
            </a:r>
            <a:endParaRPr lang="en-US" dirty="0"/>
          </a:p>
        </p:txBody>
      </p:sp>
      <p:pic>
        <p:nvPicPr>
          <p:cNvPr id="2050" name="Picture 2" descr="https://deepumi.files.wordpress.com/2010/03/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1124"/>
            <a:ext cx="3740670" cy="31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</a:t>
            </a:r>
            <a:r>
              <a:rPr lang="bg-BG" dirty="0" smtClean="0"/>
              <a:t>уеб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</a:t>
            </a:r>
            <a:r>
              <a:rPr lang="bg-BG" dirty="0" smtClean="0"/>
              <a:t>всеки един елемент в нашата страница?</a:t>
            </a:r>
            <a:endParaRPr lang="bg-BG" dirty="0" smtClean="0"/>
          </a:p>
          <a:p>
            <a:r>
              <a:rPr lang="bg-BG" dirty="0" smtClean="0"/>
              <a:t>Различните </a:t>
            </a:r>
            <a:r>
              <a:rPr lang="bg-BG" dirty="0" smtClean="0"/>
              <a:t>елементи имат </a:t>
            </a:r>
            <a:r>
              <a:rPr lang="bg-BG" dirty="0" smtClean="0"/>
              <a:t>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805</TotalTime>
  <Words>371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Asp.NET Web Forms </vt:lpstr>
      <vt:lpstr>Нашата първа програма с Asp.NET Web Forms</vt:lpstr>
      <vt:lpstr>Разбиране на структурата на проекта</vt:lpstr>
      <vt:lpstr>Какво е web page?!</vt:lpstr>
      <vt:lpstr>Какво е Asp.NET таг?</vt:lpstr>
      <vt:lpstr>Най-често използвани тагове във уеб страниците</vt:lpstr>
      <vt:lpstr>Най-често използвани сървърни тагове във уеб страниците</vt:lpstr>
      <vt:lpstr>Демо добавяне на елементи върху уеб страница</vt:lpstr>
      <vt:lpstr>Свойства на уеб елементите</vt:lpstr>
      <vt:lpstr>Демо –свойства на елементите</vt:lpstr>
      <vt:lpstr>Събития</vt:lpstr>
      <vt:lpstr>Демо - Бутони</vt:lpstr>
      <vt:lpstr>Задача</vt:lpstr>
      <vt:lpstr>Други събития и свойства</vt:lpstr>
      <vt:lpstr>Демо – други събития и свойства</vt:lpstr>
      <vt:lpstr>Демо – пренасочване към друга страница</vt:lpstr>
      <vt:lpstr>Задача</vt:lpstr>
      <vt:lpstr>Какво е CSS и как да стилизираме елементите по нашата страница</vt:lpstr>
      <vt:lpstr>Демо CSS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36</cp:revision>
  <dcterms:created xsi:type="dcterms:W3CDTF">2015-04-29T14:18:36Z</dcterms:created>
  <dcterms:modified xsi:type="dcterms:W3CDTF">2015-09-16T13:34:49Z</dcterms:modified>
</cp:coreProperties>
</file>