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8" r:id="rId3"/>
    <p:sldId id="364" r:id="rId4"/>
    <p:sldId id="322" r:id="rId5"/>
    <p:sldId id="360" r:id="rId6"/>
    <p:sldId id="365" r:id="rId7"/>
    <p:sldId id="366" r:id="rId8"/>
    <p:sldId id="368" r:id="rId9"/>
    <p:sldId id="369" r:id="rId10"/>
    <p:sldId id="382" r:id="rId11"/>
    <p:sldId id="372" r:id="rId12"/>
    <p:sldId id="373" r:id="rId13"/>
    <p:sldId id="374" r:id="rId14"/>
    <p:sldId id="375" r:id="rId15"/>
    <p:sldId id="384" r:id="rId16"/>
    <p:sldId id="383" r:id="rId17"/>
    <p:sldId id="386" r:id="rId18"/>
    <p:sldId id="385" r:id="rId19"/>
    <p:sldId id="387" r:id="rId20"/>
    <p:sldId id="389" r:id="rId21"/>
    <p:sldId id="268" r:id="rId22"/>
    <p:sldId id="333" r:id="rId23"/>
    <p:sldId id="378" r:id="rId24"/>
    <p:sldId id="379" r:id="rId25"/>
    <p:sldId id="388" r:id="rId26"/>
    <p:sldId id="381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Принципи и концепции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абстракция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http://cdn.guru99.com/images/uploads/2012/06/java-abstract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97990"/>
            <a:ext cx="5257800" cy="34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Интерфейсът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описва поведението на обектите или, това което те могат да правят – ролите, които трябва да изпълняват.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Ако имаме обект човек, то той може да има различни роли – автомонтьор (който може да оправя </a:t>
            </a:r>
            <a:r>
              <a:rPr lang="bg-BG" dirty="0">
                <a:solidFill>
                  <a:schemeClr val="bg1"/>
                </a:solidFill>
              </a:rPr>
              <a:t>автомобили</a:t>
            </a:r>
            <a:r>
              <a:rPr lang="bg-BG" dirty="0" smtClean="0">
                <a:solidFill>
                  <a:schemeClr val="bg1"/>
                </a:solidFill>
              </a:rPr>
              <a:t>) или шофьор (който може да управлява автомобил) или родител (който може да отглежда деца).</a:t>
            </a:r>
          </a:p>
        </p:txBody>
      </p:sp>
    </p:spTree>
    <p:extLst>
      <p:ext uri="{BB962C8B-B14F-4D97-AF65-F5344CB8AC3E}">
        <p14:creationId xmlns:p14="http://schemas.microsoft.com/office/powerpoint/2010/main" val="924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чрез интерфейси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интерфейса може да има само декларации на методи и константи.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Декларация на метод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= тип на метода + сигнатура на метода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метода = името на метода + описание на параметрите (тип и последователност)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Интерфейса се нарича още договор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contract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интерфейси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tutorials.jenkov.com/images/java/interfaces-vs-abstract-class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09" y="2286000"/>
            <a:ext cx="43053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 (</a:t>
            </a:r>
            <a:r>
              <a:rPr lang="en-US" dirty="0" smtClean="0">
                <a:solidFill>
                  <a:schemeClr val="accent6"/>
                </a:solidFill>
              </a:rPr>
              <a:t>Encapsulation)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Ползва се за „скриване на информация“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Човекът, който пише кода, решава какво е скрито и какво да е публично.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създаваме нашата йерархия от класове и интерфейси, трябва много внимателно да обмислим кое поле да направим публично и кое да остане скрито.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свойството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тип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интерфейс, но с различна реализация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интерфейс или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(по наименование)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реагират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зависимост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природата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или типа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птица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„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движи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бързо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“,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маха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крила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лети.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лъв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получи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съобщение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той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използвайки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краката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си.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животни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отговарят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молба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начини,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подходящи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всяко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Накратко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група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правят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нещо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начини.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Полиморфизма е пряко свързан с Абстракцията.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Полиморфизъм (</a:t>
            </a:r>
            <a:r>
              <a:rPr lang="en-US" dirty="0" smtClean="0">
                <a:solidFill>
                  <a:schemeClr val="accent6"/>
                </a:solidFill>
              </a:rPr>
              <a:t>Polymorphism)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Един клас може да бъде деклариран като абстрактен без да има дори един абстрактен метод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Чист абстрактен клас –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в който няма нито един имплементиран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полиморфизъм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sourcecodemania.com/wp-content/uploads/2011/11/po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191000" cy="33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Метод, който може да се пренапише в някой от наследниците е виртуален.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Методите в .NET не са виртуални по подразбиране. Ако искаме да бъдат виртуални, ги маркираме с ключовата дума virtual.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Виртуалните методи са важни за пренаписването на методи (method overriding), което е в сърцето на полиморфизма.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Обектно-ориентирано програмиране (ООП)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процедурното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струкурно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Разчитаме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че всяка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работи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предмети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явления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реалния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живот.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характеристики (свойства)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поведени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bg-BG" smtClean="0">
                <a:solidFill>
                  <a:schemeClr val="accent6"/>
                </a:solidFill>
              </a:rPr>
              <a:t>виртуални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mathbits.com/MathBits/Java/Methods/method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029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има име, фамилия и години трудов стаж. Нека полетата да са скрити за всички, освен за наследниците, и манипулациите да се извършват, чрез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пропъртита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Person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 трябва да може да се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инстанцира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Teacher,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който наследява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Person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добавя наименование на предмет, по който преподава. 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поне 2 конструктора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(с и без параметри).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метод за проверка на домашни. Проверката на домашни е умение, което е типично не само за учителите, но и за лекторите.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трябва да има методи за поздрав за добър ден и довиждане.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който наследява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и добавя наименование на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университет,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в който преподава.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също трябва да има метод за проверка на домашни.  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да има 3 метода за провеждане на упражнения.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Методите трябва да са с едно и също име на различен брой параметри.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да има поне 2 конструктора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(с и без параметри)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Lecturer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трябва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да има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за поздрав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само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добър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ден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всички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Lecturers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имат поле, което не може да се изменя и което да съдържа информация за максимален брой лекции на седмица (примерно 10).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два класа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които да наследяват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допълнително поле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 титла и метод, който да казва каква е титлата и колко години трудов стаж има.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поле, което да пази информация, дали той е главен асистент или не е.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 и метод, който да казва как се казва и дали е главен асистент. Нека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да има брояч, който да знае колко обекта от неговите наследници са създадени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 Добавете проверка към цялата система, така че да не могат да се създават потребители с отрицателен брой години трудов стаж.</a:t>
            </a: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два класа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които да наследяват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 допълнително поле за списък от 5 текстови полета, които да пазят до 5 класа („2А“ или „3Б“) и метод, който да казва кои са тези класове.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има поле, което да пази информация за колежа в който преподава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извеждат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същото съобщение като това на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Teacher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проверка на домашните. 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може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забавлява децата.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да може да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пише научни статии.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SchoolTeacher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CollegeTeacher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имат подходящи конструктори.</a:t>
            </a: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извеждат различно съобщение от това на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Lecturer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при проверка на домашните.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може да провежда изпити. Нека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може да проверява изпити.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Professor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да имат подходящи конструктори.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ПРЕМИСЛЕТЕ МНОГО ДОБРЕ КАК ДА СТРУКТОРИРАТЕ ЦЕЛИЯ ОБЕКТЕН МОДЕЛ НА ТАЗИ СИСТЕМА, ТАКА ЧЕ ДА СПРАЗВАТЕ ВСИЧКИТЕ 4 ОСНОВНИ ПРИНЦИПА НА ООП.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по няколко инстанции от всички класове и ги тествайте внимателно.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Всички методи трябва да извеждат текст какво всъщност могат да правят.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принципи на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Наследяване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Inheritance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(Abstraction)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Капсулация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Encapsulation)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Полиморфизъм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Polymorphism)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>
                <a:solidFill>
                  <a:schemeClr val="accent6"/>
                </a:solidFill>
              </a:rPr>
              <a:t>Наследяване (</a:t>
            </a:r>
            <a:r>
              <a:rPr lang="en-US" sz="4000" dirty="0">
                <a:solidFill>
                  <a:schemeClr val="accent6"/>
                </a:solidFill>
              </a:rPr>
              <a:t>Inheritance</a:t>
            </a:r>
            <a:r>
              <a:rPr lang="bg-BG" sz="4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Позволява </a:t>
            </a:r>
            <a:r>
              <a:rPr lang="ru-RU" dirty="0">
                <a:solidFill>
                  <a:schemeClr val="bg1"/>
                </a:solidFill>
              </a:rPr>
              <a:t>на един клас да "наследява" (поведение и характе- ристики) от друг, по-общ </a:t>
            </a:r>
            <a:r>
              <a:rPr lang="ru-RU" dirty="0" smtClean="0">
                <a:solidFill>
                  <a:schemeClr val="bg1"/>
                </a:solidFill>
              </a:rPr>
              <a:t>клас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В .NET и други модерни езици за програмиране един клас може да наследи само един друг клас (single inheritance), за разлика от C++, където се поддържа множествено наследяване (multiple inheritance).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Класът, който наследяваме, се нарича клас-родител или още базов клас (base class, super class).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Наследените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 базовия клас методи могат да се пренаписват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override).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означава да им се промени имплементацията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Особености на конструкторите при наследяване: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 наследяване нашите конструктори винаги трябва да викат конструктора на базовия клас.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/>
                </a:solidFill>
              </a:rPr>
              <a:t>Ако </a:t>
            </a:r>
            <a:r>
              <a:rPr lang="bg-BG" dirty="0" smtClean="0">
                <a:solidFill>
                  <a:schemeClr val="bg1"/>
                </a:solidFill>
              </a:rPr>
              <a:t>базовия клас няма конструктор по подразбиране (без параметри), нашите конструктори трябва изрично да наследят някои от другите конструктори на базовия клас. В противен случай ще получим грешка при компилация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Ако един клас има само невидими конструктори (private), то това означава, че той не може да бъде наследяван.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Транзитивност при наследяването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 означава прехвърляне на взаимоотношенията.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куче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ако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 клас 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уче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то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питбул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наследява клас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животно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Абстракция (</a:t>
            </a:r>
            <a:r>
              <a:rPr lang="en-US" dirty="0" smtClean="0">
                <a:solidFill>
                  <a:schemeClr val="accent6"/>
                </a:solidFill>
              </a:rPr>
              <a:t>Abstraction)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Абстракцията е възможност да се работи с нещо, което се знае как се използва, но не се знае как работи.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е нужно да се знае как работи една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кафе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машина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вътрешно, важното е да знаем как да си направим желаното кафе.</a:t>
            </a:r>
          </a:p>
        </p:txBody>
      </p:sp>
    </p:spTree>
    <p:extLst>
      <p:ext uri="{BB962C8B-B14F-4D97-AF65-F5344CB8AC3E}">
        <p14:creationId xmlns:p14="http://schemas.microsoft.com/office/powerpoint/2010/main" val="18217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14957</TotalTime>
  <Words>1320</Words>
  <Application>Microsoft Office PowerPoint</Application>
  <PresentationFormat>On-screen Show (4:3)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Обектно-ориентирано програмиране</vt:lpstr>
      <vt:lpstr>Обектно-ориентирано програмиране (ООП)</vt:lpstr>
      <vt:lpstr>Основни принципи на ООП</vt:lpstr>
      <vt:lpstr>Наследяване (Inheritance)</vt:lpstr>
      <vt:lpstr>Наследяване</vt:lpstr>
      <vt:lpstr>Наследяване</vt:lpstr>
      <vt:lpstr>Наследяване</vt:lpstr>
      <vt:lpstr>Демо - наследяване</vt:lpstr>
      <vt:lpstr>Абстракция (Abstraction)</vt:lpstr>
      <vt:lpstr>Демо – абстракция</vt:lpstr>
      <vt:lpstr>Абстракция чрез интерфейси </vt:lpstr>
      <vt:lpstr>Абстракция чрез интерфейси </vt:lpstr>
      <vt:lpstr>Демо - интерфейси</vt:lpstr>
      <vt:lpstr>Капсулация (Encapsulation)</vt:lpstr>
      <vt:lpstr>Полиморфизъм (Polymorphism)</vt:lpstr>
      <vt:lpstr>Полиморфизъм (Polymorphism)</vt:lpstr>
      <vt:lpstr>Полиморфизъм (Polymorphism)</vt:lpstr>
      <vt:lpstr>Демо - полиморфизъм</vt:lpstr>
      <vt:lpstr>Виртуални методи</vt:lpstr>
      <vt:lpstr>Демо – виртуални методи</vt:lpstr>
      <vt:lpstr>Въпроси</vt:lpstr>
      <vt:lpstr>Задачa</vt:lpstr>
      <vt:lpstr>Задачa</vt:lpstr>
      <vt:lpstr>Задачa</vt:lpstr>
      <vt:lpstr>Задачa</vt:lpstr>
      <vt:lpstr>Задачa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137</cp:revision>
  <dcterms:created xsi:type="dcterms:W3CDTF">2015-03-24T20:13:30Z</dcterms:created>
  <dcterms:modified xsi:type="dcterms:W3CDTF">2015-05-22T09:48:09Z</dcterms:modified>
</cp:coreProperties>
</file>