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0" r:id="rId4"/>
    <p:sldId id="268" r:id="rId5"/>
    <p:sldId id="257" r:id="rId6"/>
    <p:sldId id="271" r:id="rId7"/>
    <p:sldId id="272" r:id="rId8"/>
    <p:sldId id="273" r:id="rId9"/>
    <p:sldId id="274" r:id="rId10"/>
    <p:sldId id="275" r:id="rId11"/>
    <p:sldId id="265" r:id="rId12"/>
    <p:sldId id="269" r:id="rId13"/>
    <p:sldId id="276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6" d="100"/>
          <a:sy n="86" d="100"/>
        </p:scale>
        <p:origin x="9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17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Основи </a:t>
            </a:r>
            <a:r>
              <a:rPr lang="ru-RU" dirty="0">
                <a:solidFill>
                  <a:schemeClr val="accent6"/>
                </a:solidFill>
              </a:rPr>
              <a:t>на HTML – таблици, форми, изображения, параграфи, контроли и други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Полезни линкове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http://www.smashingmagazine.com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http://css-tricks.com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http://www.html5rocks.com/en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http://tympanus.net/codrops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http://designmodo.com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http://www.cssauthor.com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http://code.tutsplus.com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http://www.w3schools.com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02-HTML-Basics-Tasks/task1.png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02-HTML-Basics-Tasks/task2.png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третия списък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nested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калкулатор-уебстраница,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02-HTML-Basics-Tasks/task3.png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*добавете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border=“1”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cellspacing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cellpadding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=“10”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атрибути на таблицата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широките и високите клетки използвайте съответно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colspan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rowspan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 Създайте форма-уебстраница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*задължително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метод на формата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 пренасянето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02-HTML-Basics-Tasks/task5.png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задължително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 за най-дясната колона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метод на формата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пренасянето на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Структура, тагове, </a:t>
            </a:r>
            <a:r>
              <a:rPr lang="bg-BG" dirty="0" smtClean="0">
                <a:solidFill>
                  <a:schemeClr val="accent6"/>
                </a:solidFill>
              </a:rPr>
              <a:t>атрибути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bg-BG" dirty="0" smtClean="0">
                <a:solidFill>
                  <a:schemeClr val="accent6"/>
                </a:solidFill>
              </a:rPr>
              <a:t>компоненти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Структура на уеб страница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Doctype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Основни тагове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Таблици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Валидация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Полезни линкове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Селектори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Структура на уеб страница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&lt;meta charset="UTF-8"&gt;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&lt;title&gt;Document&lt;/title&gt;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/>
                </a:solidFill>
              </a:rPr>
              <a:t>Doctype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54" y="1524000"/>
            <a:ext cx="80772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4.01//EN" "http://www.w3.org/TR/html4/strict.dtd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Transitional//EN" "http://www.w3.org/TR/html4/loose.dtd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Frameset//EN" "http://www.w3.org/TR/html4/frameset.dtd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Strict//EN" "http://www.w3.org/TR/xhtml1/DTD/xhtml1-strict.dtd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 "http://www.w3.org/TR/xhtml1/DTD/xhtml1-transitional.dtd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Frameset//EN" "http://www.w3.org/TR/xhtml1/DTD/xhtml1-frameset.dtd"&gt;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1.1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1.1//EN" "http://www.w3.org/TR/xhtml11/DTD/xhtml11.dtd"&gt;</a:t>
            </a:r>
            <a:endParaRPr lang="bg-BG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тагове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Най-често използвани: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h1-h6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img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label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button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border=“1”&gt;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Фамилия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Оценка&lt;/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Стефан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Тодоров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&lt;td&gt;6&lt;/td&gt;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2057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action_page.php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"&gt;First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"&gt;Last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value="Submit"&gt;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247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Изображения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dog" 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Dog” width=”200” height=”200&gt;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alt="Dog"&gt;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="dog.jpg" alt="Dog" width="50" height="100"&gt;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062"/>
            <a:ext cx="4667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4212"/>
            <a:ext cx="97971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8887"/>
            <a:ext cx="1318559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83538"/>
            <a:ext cx="714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Валидация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Най-използван валидатор -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https://validator.w3.org/</a:t>
            </a:r>
            <a:endParaRPr lang="bg-BG" dirty="0" smtClean="0">
              <a:solidFill>
                <a:srgbClr val="92D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2448275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465</Words>
  <Application>Microsoft Office PowerPoint</Application>
  <PresentationFormat>On-screen Show (4:3)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Основи на HTML – таблици, форми, изображения, параграфи, контроли и други</vt:lpstr>
      <vt:lpstr>Структура, тагове, атрибути, компоненти</vt:lpstr>
      <vt:lpstr>Структура на уеб страница</vt:lpstr>
      <vt:lpstr>Doctype</vt:lpstr>
      <vt:lpstr>Основни тагове</vt:lpstr>
      <vt:lpstr>Таблици</vt:lpstr>
      <vt:lpstr>Форми</vt:lpstr>
      <vt:lpstr>Изображения</vt:lpstr>
      <vt:lpstr>Валидация</vt:lpstr>
      <vt:lpstr>Полезни линкове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50</cp:revision>
  <dcterms:created xsi:type="dcterms:W3CDTF">2015-03-24T20:13:30Z</dcterms:created>
  <dcterms:modified xsi:type="dcterms:W3CDTF">2015-07-17T06:52:37Z</dcterms:modified>
</cp:coreProperties>
</file>