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1" r:id="rId3"/>
    <p:sldId id="272" r:id="rId4"/>
    <p:sldId id="263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0" r:id="rId14"/>
    <p:sldId id="282" r:id="rId15"/>
    <p:sldId id="283" r:id="rId16"/>
    <p:sldId id="284" r:id="rId17"/>
    <p:sldId id="285" r:id="rId18"/>
    <p:sldId id="286" r:id="rId19"/>
    <p:sldId id="287" r:id="rId20"/>
    <p:sldId id="265" r:id="rId21"/>
    <p:sldId id="269" r:id="rId2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28 Jul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Въведение в </a:t>
            </a:r>
            <a:r>
              <a:rPr lang="en-US" dirty="0" smtClean="0">
                <a:solidFill>
                  <a:schemeClr val="accent6"/>
                </a:solidFill>
              </a:rPr>
              <a:t>CSS3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gradients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background: linear-gradient(</a:t>
            </a:r>
            <a:r>
              <a:rPr lang="en-US" sz="15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5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color-stop1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5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color-stop2, </a:t>
            </a:r>
            <a:r>
              <a:rPr lang="en-US" sz="1500" i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Top to bottom(default):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.gradient1 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-linear-gradient(yellow, green);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-o-linear-gradient(yellow, green);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-linear-gradient(yellow, green);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linear-gradient(yellow, green);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L</a:t>
            </a:r>
            <a:r>
              <a:rPr lang="en-US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eft to right:</a:t>
            </a:r>
            <a:endParaRPr lang="en-US" sz="20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.gradient2 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-linear-gradient(left, yellow ,green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-o-linear-gradient(right, yellow, green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-linear-gradient(right, yellow, green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linear-gradient(to right, yellow ,green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0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gradients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 използване на няколко цвята</a:t>
            </a: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:</a:t>
            </a:r>
            <a:endParaRPr lang="en-US" sz="26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gradient</a:t>
            </a:r>
            <a:r>
              <a:rPr lang="bg-BG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-linear-gradient(orange, red, purple, blue, green, yellow, white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-o-linear-gradient(orange, red, purple, blue, green, yellow, white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bg-BG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-linear-gradient(orange, red, purple, blue, green, yellow, white); </a:t>
            </a:r>
            <a:endParaRPr lang="bg-BG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linear-gradient(orange, red, purple, blue, green, yellow, white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Radial Gradients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.gradient4 </a:t>
            </a:r>
            <a:r>
              <a:rPr lang="en-US" sz="19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9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-radial-gradient(yellow 33%, green 66%, blue 100%); </a:t>
            </a:r>
            <a:endParaRPr lang="en-US" sz="19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-o-radial-gradient(yellow 33%, green 66%, blue 100%); </a:t>
            </a:r>
            <a:endParaRPr lang="en-US" sz="19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9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-radial-gradient(yellow 33%, green 66%, blue 100%); </a:t>
            </a:r>
            <a:endParaRPr lang="en-US" sz="19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radial-gradient(yellow 33%, green 66%, blue 100%); </a:t>
            </a:r>
            <a:endParaRPr lang="en-US" sz="19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9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1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shadows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Text-shadow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.text-shadow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text-shadow: 2px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2px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#666;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.text-shadow2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text-shadow: 0px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0px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5px #f00;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.text-shadow3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text-shadow: 0px -5px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5px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#f00, 0px 5px 10px yellow;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92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shadows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Box-shadow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.box-shadow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white;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box-shadow: 0px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0px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10px #111;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05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text properties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Text-overflow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.text1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100px;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border: 1px solid #ccc;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white-space: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nowrap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text-overflow: ellipsis;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overflow: hidden;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Word-break</a:t>
            </a:r>
            <a:endParaRPr lang="en-US" sz="26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.text2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100px;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border: 1px solid #ccc;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word-break: break-all;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08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2D Transforms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skew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Matrix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3D Transforms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rotate3d(</a:t>
            </a:r>
            <a:r>
              <a:rPr lang="en-US" sz="2800" i="1" dirty="0" err="1">
                <a:solidFill>
                  <a:schemeClr val="bg1"/>
                </a:solidFill>
              </a:rPr>
              <a:t>x,y,z,angle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rotateX</a:t>
            </a:r>
            <a:r>
              <a:rPr lang="en-US" sz="2800" dirty="0" smtClean="0">
                <a:solidFill>
                  <a:schemeClr val="bg1"/>
                </a:solidFill>
              </a:rPr>
              <a:t>(), </a:t>
            </a:r>
            <a:r>
              <a:rPr lang="en-US" sz="2800" dirty="0" err="1" smtClean="0">
                <a:solidFill>
                  <a:schemeClr val="bg1"/>
                </a:solidFill>
              </a:rPr>
              <a:t>rotateY</a:t>
            </a:r>
            <a:r>
              <a:rPr lang="en-US" sz="2800" dirty="0" smtClean="0">
                <a:solidFill>
                  <a:schemeClr val="bg1"/>
                </a:solidFill>
              </a:rPr>
              <a:t>()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rotateZ</a:t>
            </a:r>
            <a:r>
              <a:rPr lang="en-US" sz="2800" dirty="0" smtClean="0">
                <a:solidFill>
                  <a:schemeClr val="bg1"/>
                </a:solidFill>
              </a:rPr>
              <a:t>()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translate3d(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x,y,z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), 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translateX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(x), 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translateY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(y), 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translateZ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(z)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scale3d(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x,y,z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scaleX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(x),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scaleY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(y),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scaleZ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(z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rotate3d(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x,y,z,angle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rotateX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(angle),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rotateY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(angle),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rotateZ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(angle)</a:t>
            </a:r>
          </a:p>
        </p:txBody>
      </p:sp>
    </p:spTree>
    <p:extLst>
      <p:ext uri="{BB962C8B-B14F-4D97-AF65-F5344CB8AC3E}">
        <p14:creationId xmlns:p14="http://schemas.microsoft.com/office/powerpoint/2010/main" val="235626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Transitions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transition-delay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transition-duration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transition-property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transition-timing-function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Animations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@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keyframes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Animation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animation-name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animation-duration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animation-iteration-count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animation-delay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animation-direction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66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Multiple columns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column-count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column-gap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column-rule-style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column-rule-width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column-rule-color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column-rule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column-span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column-width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1"/>
            <a:ext cx="2397902" cy="2057400"/>
          </a:xfrm>
        </p:spPr>
      </p:pic>
      <p:sp>
        <p:nvSpPr>
          <p:cNvPr id="5" name="TextBox 4"/>
          <p:cNvSpPr txBox="1"/>
          <p:nvPr/>
        </p:nvSpPr>
        <p:spPr>
          <a:xfrm>
            <a:off x="2875494" y="1676401"/>
            <a:ext cx="61923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Cascading Stylesheets Level 3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Последен стандарт за стилизиране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Разделен е на няколко документа, наричани модули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Напълно съвместим с предишните версии на </a:t>
            </a:r>
            <a:r>
              <a:rPr lang="en-US" sz="3200" dirty="0" smtClean="0">
                <a:solidFill>
                  <a:schemeClr val="bg1"/>
                </a:solidFill>
              </a:rPr>
              <a:t>CSS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Повечето му модули са по препоръка на </a:t>
            </a:r>
            <a:r>
              <a:rPr lang="en-US" sz="3200" dirty="0" smtClean="0">
                <a:solidFill>
                  <a:schemeClr val="bg1"/>
                </a:solidFill>
              </a:rPr>
              <a:t>W3 </a:t>
            </a:r>
            <a:r>
              <a:rPr lang="bg-BG" sz="3200" dirty="0" smtClean="0">
                <a:solidFill>
                  <a:schemeClr val="bg1"/>
                </a:solidFill>
              </a:rPr>
              <a:t>консорциума</a:t>
            </a:r>
          </a:p>
        </p:txBody>
      </p:sp>
    </p:spTree>
    <p:extLst>
      <p:ext uri="{BB962C8B-B14F-4D97-AF65-F5344CB8AC3E}">
        <p14:creationId xmlns:p14="http://schemas.microsoft.com/office/powerpoint/2010/main" val="28059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51816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Създайте страница, подобна на тази във файла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04-CSS-Tasks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task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.jpg</a:t>
            </a:r>
          </a:p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страница-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reminder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, подобна на тази във файла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04-CSS-Tasks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task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4.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png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, като приложите наученото за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позициониране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Използвайки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CSS3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Направете форма, подобна на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05-CSS3-Tasks/task1.png</a:t>
            </a:r>
          </a:p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Направете елементите, изобразени на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05-CSS3-Tasks/task2.png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като текстът в третия елемент, трябва да бъде от поне 20 думи.</a:t>
            </a:r>
          </a:p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Направете страница, подобна на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CSS3-Tasks/task3.png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като упражните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column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свойствата.</a:t>
            </a:r>
          </a:p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Направете страница, подобна на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CSS3-Tasks/task4.png</a:t>
            </a:r>
          </a:p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Направете елемент, който при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hover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се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завърта на 180 градуса и анимацията му трае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2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секунди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Направете син квадрат с размери 100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px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/100px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който с движението си описва квадрат, обратно на часовниковата стрелка, неограничен брой пъти.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	*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hint: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анимацията трябва да е подобна на тази в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05-CSS3-Examples/animations.html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Example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елементът), но с обратна посока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Когато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сте готови с всички задачи, ги качвате в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GitHub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и ми пращате линк.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Крайният срок за предаване на задачите е </a:t>
            </a:r>
            <a:r>
              <a:rPr lang="bg-BG" sz="2000" b="1" u="sng" dirty="0" smtClean="0">
                <a:solidFill>
                  <a:schemeClr val="bg1">
                    <a:lumMod val="95000"/>
                  </a:schemeClr>
                </a:solidFill>
              </a:rPr>
              <a:t>02.08.2015</a:t>
            </a:r>
            <a:r>
              <a:rPr lang="bg-BG" sz="2000" b="1" u="sng" dirty="0">
                <a:solidFill>
                  <a:schemeClr val="bg1">
                    <a:lumMod val="95000"/>
                  </a:schemeClr>
                </a:solidFill>
              </a:rPr>
              <a:t>, 23:59 </a:t>
            </a:r>
            <a:r>
              <a:rPr lang="bg-BG" sz="2000" b="1" u="sng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Задачи, пратени след срока, няма да бъдат оценявани.</a:t>
            </a: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1"/>
            <a:ext cx="2397902" cy="2057400"/>
          </a:xfrm>
        </p:spPr>
      </p:pic>
      <p:sp>
        <p:nvSpPr>
          <p:cNvPr id="5" name="TextBox 4"/>
          <p:cNvSpPr txBox="1"/>
          <p:nvPr/>
        </p:nvSpPr>
        <p:spPr>
          <a:xfrm>
            <a:off x="2875494" y="1676401"/>
            <a:ext cx="61923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Все още не е одобрен като спецификация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Най-ранните планове за въвеждането му като стандарт са от 1999г.</a:t>
            </a:r>
          </a:p>
        </p:txBody>
      </p:sp>
    </p:spTree>
    <p:extLst>
      <p:ext uri="{BB962C8B-B14F-4D97-AF65-F5344CB8AC3E}">
        <p14:creationId xmlns:p14="http://schemas.microsoft.com/office/powerpoint/2010/main" val="9491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какво ново?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Селектори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Box model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Backgrounds &amp; Borders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Image values &amp; replaced content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Text effects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2D/3D Transformations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Animations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Multiple Column Layout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User Interface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border-images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 се за поставяне на картинка като бордър около даден елемент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width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200px;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height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200px;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-border-image: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('Dot.png') 1 stretch; /* Safari 3.1-5 */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-o-border-image: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('Dot.png') 1 stretch; /* Opera 11-12.1 */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border-image: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('Dot.png') 1 stretch;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Коя картинка ще се използва за бордър</a:t>
            </a:r>
          </a:p>
          <a:p>
            <a:pPr>
              <a:buAutoNum type="arabicPeriod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Къде точно да се отреже картинката</a:t>
            </a:r>
          </a:p>
          <a:p>
            <a:pPr>
              <a:buAutoNum type="arabicPeriod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Дали вътрешните части ще бъдат повтаряни или разпънати</a:t>
            </a:r>
            <a:endParaRPr lang="en-US" sz="2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68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rounder corners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 се за заобляне ъглите на бордъра на даден елемент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rounded-corners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border-radius: 20px;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green;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.rounded-corners2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orange;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border-radius: 15px 50px 30px;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81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background-size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 се в случаи, в които искаме да дефинираме каква част от размерите на даден елемент ще бъде заета от неговия фон.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rounded-corners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border-radius: 20px;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green;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.rounded-corners2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orange;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border-radius: 15px 50px 30px;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20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multiple backgrounds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Свойство, което ни позволява да дефинираме две картинки като фон за един и същ елемент. Декларацията на фона става по абсолютно идентичен начин, както при обикновена 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декларация.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multiple-background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1000px;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1000px;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('img.jpg') no-repeat top left,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('img2.jpg') no-repeat bottom right;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72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colors &amp; opacity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RGBA colors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u="sng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background: </a:t>
            </a:r>
            <a:r>
              <a:rPr lang="en-US" sz="1500" u="sng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1500" u="sng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 0, 0, 0.1);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Opacity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.opacity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green;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u="sng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opacity: 0.5;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44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1689</TotalTime>
  <Words>517</Words>
  <Application>Microsoft Office PowerPoint</Application>
  <PresentationFormat>On-screen Show (4:3)</PresentationFormat>
  <Paragraphs>208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Menlo</vt:lpstr>
      <vt:lpstr>Verdana</vt:lpstr>
      <vt:lpstr>Wingdings</vt:lpstr>
      <vt:lpstr>Office Theme</vt:lpstr>
      <vt:lpstr>Въведение в CSS3</vt:lpstr>
      <vt:lpstr>CSS3</vt:lpstr>
      <vt:lpstr>CSS3</vt:lpstr>
      <vt:lpstr>CSS3 – какво ново?</vt:lpstr>
      <vt:lpstr>CSS3 – border-images</vt:lpstr>
      <vt:lpstr>CSS3 – rounder corners</vt:lpstr>
      <vt:lpstr>CSS3 – background-size</vt:lpstr>
      <vt:lpstr>CSS3 – multiple backgrounds</vt:lpstr>
      <vt:lpstr>CSS3 – colors &amp; opacity</vt:lpstr>
      <vt:lpstr>CSS3 – gradients</vt:lpstr>
      <vt:lpstr>CSS3 – gradients</vt:lpstr>
      <vt:lpstr>CSS3 – shadows</vt:lpstr>
      <vt:lpstr>CSS3 – shadows</vt:lpstr>
      <vt:lpstr>CSS3 – text properties</vt:lpstr>
      <vt:lpstr>CSS3 – 2D Transforms</vt:lpstr>
      <vt:lpstr>CSS3 – 3D Transforms</vt:lpstr>
      <vt:lpstr>CSS3 – Transitions</vt:lpstr>
      <vt:lpstr>CSS3 – Animations</vt:lpstr>
      <vt:lpstr>CSS3 – Multiple columns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163</cp:revision>
  <dcterms:created xsi:type="dcterms:W3CDTF">2015-03-24T20:13:30Z</dcterms:created>
  <dcterms:modified xsi:type="dcterms:W3CDTF">2015-07-28T17:01:34Z</dcterms:modified>
</cp:coreProperties>
</file>