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7" r:id="rId3"/>
    <p:sldId id="288" r:id="rId4"/>
    <p:sldId id="289" r:id="rId5"/>
    <p:sldId id="290" r:id="rId6"/>
    <p:sldId id="265" r:id="rId7"/>
    <p:sldId id="269" r:id="rId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28 Jul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inles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Preprocessors </a:t>
            </a:r>
            <a:r>
              <a:rPr lang="bg-BG" dirty="0" smtClean="0">
                <a:solidFill>
                  <a:schemeClr val="accent6"/>
                </a:solidFill>
              </a:rPr>
              <a:t>- </a:t>
            </a:r>
            <a:r>
              <a:rPr lang="en-US" dirty="0" smtClean="0">
                <a:solidFill>
                  <a:schemeClr val="accent6"/>
                </a:solidFill>
              </a:rPr>
              <a:t>LESS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Preprocessors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		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Спомагат за писането на лесен за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		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поддръжка код, като сериозно 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		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намаляват количеството на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декларациите. Най-голяма приложимост препроцесорите имат в големи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потребителски интерфейси, които изискват огромни количества 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CSS.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4820"/>
            <a:ext cx="2630966" cy="11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Предимства и недостатъци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alibri" panose="020F0502020204030204" pitchFamily="34" charset="0"/>
              <a:buChar char="+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Модулация, преносимост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Преизползваем код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По-бърза разработка</a:t>
            </a:r>
          </a:p>
          <a:p>
            <a:pPr>
              <a:buFont typeface="Calibri" panose="020F0502020204030204" pitchFamily="34" charset="0"/>
              <a:buChar char="+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По-малко код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Един език повече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екипът трябва да има човек, запознат с езика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 работи без компилация, съответно н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яма възможност за бърза редакция на нужните файлове</a:t>
            </a:r>
          </a:p>
          <a:p>
            <a:pPr>
              <a:buFont typeface="Calibri" panose="020F0502020204030204" pitchFamily="34" charset="0"/>
              <a:buChar char="-"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някои случаи повече може да навреди, отколкото да помогне</a:t>
            </a:r>
            <a:endParaRPr lang="bg-BG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Calibri" panose="020F0502020204030204" pitchFamily="34" charset="0"/>
              <a:buChar char="-"/>
            </a:pPr>
            <a:endParaRPr lang="bg-BG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Calibri" panose="020F0502020204030204" pitchFamily="34" charset="0"/>
              <a:buChar char="+"/>
            </a:pP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10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Най-разпространени препроцесори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Sass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Stylus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CSS-Crush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Rework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4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LESS - </a:t>
            </a:r>
            <a:r>
              <a:rPr lang="bg-BG" dirty="0" smtClean="0">
                <a:solidFill>
                  <a:schemeClr val="accent6"/>
                </a:solidFill>
              </a:rPr>
              <a:t>компилация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Graphic User Interface – </a:t>
            </a:r>
            <a:r>
              <a:rPr lang="en-US" sz="28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WinLess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hlinkClick r:id="rId2"/>
              </a:rPr>
              <a:t>http</a:t>
            </a: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hlinkClick r:id="rId2"/>
              </a:rPr>
              <a:t>://winless.org</a:t>
            </a:r>
            <a:r>
              <a:rPr lang="en-US" sz="2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hlinkClick r:id="rId2"/>
              </a:rPr>
              <a:t>/</a:t>
            </a:r>
            <a:endParaRPr lang="en-US" sz="28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581152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1825</TotalTime>
  <Words>87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Menlo</vt:lpstr>
      <vt:lpstr>Verdana</vt:lpstr>
      <vt:lpstr>Wingdings</vt:lpstr>
      <vt:lpstr>Office Theme</vt:lpstr>
      <vt:lpstr>Preprocessors - LESS</vt:lpstr>
      <vt:lpstr>Preprocessors</vt:lpstr>
      <vt:lpstr>Предимства и недостатъци</vt:lpstr>
      <vt:lpstr>Най-разпространени препроцесори</vt:lpstr>
      <vt:lpstr>LESS - компилация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183</cp:revision>
  <dcterms:created xsi:type="dcterms:W3CDTF">2015-03-24T20:13:30Z</dcterms:created>
  <dcterms:modified xsi:type="dcterms:W3CDTF">2015-07-28T10:59:05Z</dcterms:modified>
</cp:coreProperties>
</file>