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70" r:id="rId6"/>
    <p:sldId id="267" r:id="rId7"/>
    <p:sldId id="268" r:id="rId8"/>
    <p:sldId id="269" r:id="rId9"/>
    <p:sldId id="271" r:id="rId10"/>
    <p:sldId id="272" r:id="rId11"/>
    <p:sldId id="26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5564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96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91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64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96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61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9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84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04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95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21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70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535673" y="1741224"/>
            <a:ext cx="7772400" cy="22302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accent6"/>
              </a:buClr>
              <a:buSzPct val="25000"/>
            </a:pPr>
            <a:r>
              <a:rPr lang="bg-BG" dirty="0" smtClean="0">
                <a:solidFill>
                  <a:schemeClr val="accent6"/>
                </a:solidFill>
              </a:rPr>
              <a:t>Компонентно ориентирано стилизиране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Modular CSS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BEM </a:t>
            </a:r>
            <a:r>
              <a:rPr lang="bg-BG" sz="3000" dirty="0" smtClean="0">
                <a:solidFill>
                  <a:schemeClr val="accent6"/>
                </a:solidFill>
              </a:rPr>
              <a:t>конвенция за именуване Пример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514902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.button {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display: inline-block;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border-radius: 3px;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padding: 7px 12px;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border: 1px solid #D5D5D5;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background-image: linear-gradient(#EEE, #DDD);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font: 700 13px/18px Helvetica, </a:t>
            </a:r>
            <a:r>
              <a:rPr lang="en-US" sz="20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arial</a:t>
            </a:r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.button--state-success {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color: #FFF;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background: #569E3D linear-gradient(#79D858, #569E3D) repeat-x;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border-color: #4A993E;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.button--state-danger {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color: #900;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bg-BG" sz="2000" dirty="0" smtClean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bg-BG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75" y="1972068"/>
            <a:ext cx="4286424" cy="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20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 dirty="0" err="1">
                <a:solidFill>
                  <a:schemeClr val="accent6"/>
                </a:solidFill>
              </a:rPr>
              <a:t>Задачи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500"/>
              </a:spcBef>
              <a:buClr>
                <a:schemeClr val="lt1"/>
              </a:buClr>
              <a:buSzPct val="25000"/>
              <a:buNone/>
            </a:pPr>
            <a:r>
              <a:rPr lang="bg-BG" sz="2500" dirty="0" smtClean="0">
                <a:solidFill>
                  <a:schemeClr val="lt1"/>
                </a:solidFill>
              </a:rPr>
              <a:t>Направете страница съдържаща таблици и бутони, </a:t>
            </a:r>
            <a:r>
              <a:rPr lang="bg-BG" sz="2500" dirty="0" smtClean="0">
                <a:solidFill>
                  <a:schemeClr val="lt1"/>
                </a:solidFill>
              </a:rPr>
              <a:t>както във файла </a:t>
            </a:r>
            <a:r>
              <a:rPr lang="en-US" sz="2500" dirty="0" smtClean="0">
                <a:solidFill>
                  <a:schemeClr val="lt1"/>
                </a:solidFill>
              </a:rPr>
              <a:t>task1.png</a:t>
            </a:r>
            <a:r>
              <a:rPr lang="en-US" sz="2500" dirty="0" smtClean="0">
                <a:solidFill>
                  <a:schemeClr val="lt1"/>
                </a:solidFill>
              </a:rPr>
              <a:t>.</a:t>
            </a:r>
            <a:endParaRPr lang="bg-BG" sz="2500" dirty="0" smtClean="0">
              <a:solidFill>
                <a:schemeClr val="lt1"/>
              </a:solidFill>
            </a:endParaRPr>
          </a:p>
          <a:p>
            <a:pPr marL="0" lvl="0" indent="0">
              <a:spcBef>
                <a:spcPts val="500"/>
              </a:spcBef>
              <a:buClr>
                <a:schemeClr val="lt1"/>
              </a:buClr>
              <a:buSzPct val="25000"/>
              <a:buNone/>
            </a:pPr>
            <a:r>
              <a:rPr lang="bg-BG" sz="2500" dirty="0" smtClean="0">
                <a:solidFill>
                  <a:schemeClr val="lt1"/>
                </a:solidFill>
              </a:rPr>
              <a:t>Използвайте </a:t>
            </a:r>
            <a:r>
              <a:rPr lang="en-US" sz="2500" dirty="0" smtClean="0">
                <a:solidFill>
                  <a:schemeClr val="lt1"/>
                </a:solidFill>
              </a:rPr>
              <a:t>Modular CSS</a:t>
            </a:r>
            <a:r>
              <a:rPr lang="en-US" sz="2500" dirty="0" smtClean="0">
                <a:solidFill>
                  <a:schemeClr val="lt1"/>
                </a:solidFill>
              </a:rPr>
              <a:t/>
            </a:r>
            <a:br>
              <a:rPr lang="en-US" sz="2500" dirty="0" smtClean="0">
                <a:solidFill>
                  <a:schemeClr val="lt1"/>
                </a:solidFill>
              </a:rPr>
            </a:br>
            <a:endParaRPr lang="en-US" sz="25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Какво е </a:t>
            </a:r>
            <a:r>
              <a:rPr lang="en-US" sz="3000" dirty="0" smtClean="0">
                <a:solidFill>
                  <a:schemeClr val="accent6"/>
                </a:solidFill>
              </a:rPr>
              <a:t>Modular CSS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893627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Подход за писане на 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при който създаваме преизползваеми компоненти, избягваме повторение на кода и го правим по-лесен за поддръжка</a:t>
            </a:r>
            <a:endParaRPr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Modular CSS –</a:t>
            </a:r>
            <a:r>
              <a:rPr lang="bg-BG" sz="3000" dirty="0" smtClean="0">
                <a:solidFill>
                  <a:schemeClr val="accent6"/>
                </a:solidFill>
              </a:rPr>
              <a:t> Пример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893627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Създаваме един главен клас, който ще носи общите характеристики на компонента</a:t>
            </a:r>
            <a:b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0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btn</a:t>
            </a:r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font-size: 15px;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border: none;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border-radius: 8px;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color: black;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padding: 8px 16px;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outline: none;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0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52" y="3825419"/>
            <a:ext cx="4394579" cy="9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11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Modular CSS –</a:t>
            </a:r>
            <a:r>
              <a:rPr lang="bg-BG" sz="3000" dirty="0" smtClean="0">
                <a:solidFill>
                  <a:schemeClr val="accent6"/>
                </a:solidFill>
              </a:rPr>
              <a:t> Пример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514902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За спецификите в различните вариации на компонента създаваме разширяващи подкласове 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/subclasses/</a:t>
            </a:r>
          </a:p>
          <a:p>
            <a:pPr lvl="0"/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btn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-default{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background: gray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;}</a:t>
            </a:r>
            <a:endParaRPr lang="en-US"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btn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-success{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background: green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;}</a:t>
            </a:r>
            <a:endParaRPr lang="en-US"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btn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-danger{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background: red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;}</a:t>
            </a:r>
            <a:endParaRPr lang="en-US"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btn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-warning{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background: yellow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;}</a:t>
            </a:r>
            <a:endParaRPr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52" y="3825419"/>
            <a:ext cx="4394579" cy="9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445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Modular CSS –</a:t>
            </a:r>
            <a:r>
              <a:rPr lang="bg-BG" sz="3000" dirty="0" smtClean="0">
                <a:solidFill>
                  <a:schemeClr val="accent6"/>
                </a:solidFill>
              </a:rPr>
              <a:t> Пример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514902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.textbox {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font: 13px sans-serif;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border: 1px solid #ccc;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border-top: 1px solid #999;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border-radius: 2px;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padding: 2px 4px;</a:t>
            </a:r>
          </a:p>
          <a:p>
            <a:pPr lvl="0"/>
            <a:endParaRPr lang="en-US"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&amp;:focus { outline: none; border: 1px solid #69e; }</a:t>
            </a:r>
          </a:p>
          <a:p>
            <a:pPr lvl="0"/>
            <a:endParaRPr lang="en-US"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&amp;.large { font-size: 18px; }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&amp;.small { font-size: 11px; padding: 1px 2px; }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6628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Modular CSS –</a:t>
            </a:r>
            <a:r>
              <a:rPr lang="bg-BG" sz="3000" dirty="0" smtClean="0">
                <a:solidFill>
                  <a:schemeClr val="accent6"/>
                </a:solidFill>
              </a:rPr>
              <a:t> Избягване влагането на селектори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1460311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Влагането на селектори прави кода трудно четим:</a:t>
            </a:r>
            <a:b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ul.menubar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padding: 0 10px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bg-BG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 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lvl="0"/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position: relative;</a:t>
            </a:r>
            <a:endParaRPr lang="en-US"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&gt; a 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lang="en-US"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text-decoration: none;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&gt; </a:t>
            </a:r>
            <a:r>
              <a:rPr lang="en-US" sz="18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display: none;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position: absolute;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top: 100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%;</a:t>
            </a:r>
            <a:endParaRPr lang="en-US"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&gt; li &gt; a {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color: black;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display: block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lvl="0"/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bg-BG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http://codepen.io/jlong/pen/LlCrx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69635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Modular CSS –</a:t>
            </a:r>
            <a:r>
              <a:rPr lang="bg-BG" sz="3000" dirty="0" smtClean="0">
                <a:solidFill>
                  <a:schemeClr val="accent6"/>
                </a:solidFill>
              </a:rPr>
              <a:t> Избягване влагането на селектори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514902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Вместо това можем да обособим родителските и вложените елементи на отделни компоненти</a:t>
            </a:r>
            <a:endParaRPr lang="en-US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menubar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menubar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-item{}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.menu{}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.menu-item{}</a:t>
            </a:r>
            <a:endParaRPr lang="bg-BG" sz="2400" dirty="0" smtClean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bg-BG"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http://codepen.io/jlong/pen/wpbzq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6827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Modular CSS –</a:t>
            </a:r>
            <a:r>
              <a:rPr lang="bg-BG" sz="3000" dirty="0" smtClean="0">
                <a:solidFill>
                  <a:schemeClr val="accent6"/>
                </a:solidFill>
              </a:rPr>
              <a:t> Конвенции за именуване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514902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Имената на класовете, които задаваме, трябва да отговарят на обекти от действителността. Пример 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.button, .post, .box</a:t>
            </a:r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Родител-дете:</a:t>
            </a:r>
            <a:b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post{}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.post-title{}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.post-body{}</a:t>
            </a:r>
          </a:p>
          <a:p>
            <a:pPr lvl="0"/>
            <a:endParaRPr lang="en-US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.tabs{}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.tab{}</a:t>
            </a:r>
            <a:endParaRPr lang="bg-BG" sz="2400" dirty="0" smtClean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за група от обекти</a:t>
            </a:r>
          </a:p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3055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BEM </a:t>
            </a:r>
            <a:r>
              <a:rPr lang="bg-BG" sz="3000" dirty="0" smtClean="0">
                <a:solidFill>
                  <a:schemeClr val="accent6"/>
                </a:solidFill>
              </a:rPr>
              <a:t>конвенция за именуване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514902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Block/Element/Modifier</a:t>
            </a:r>
            <a:endParaRPr lang="bg-BG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блок, чието име дава информация какъв е: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header, container, menu, checkbox, 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lang="bg-BG" sz="2400" dirty="0" smtClean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bg-BG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bg-BG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Е</a:t>
            </a:r>
            <a:r>
              <a:rPr lang="en-US" sz="2400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lement</a:t>
            </a:r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част от блока, която сама за себе си не носи смисъл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menu item, list item, checkbox caption, header 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bg-BG" sz="2400" dirty="0" smtClean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bg-BG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r>
              <a:rPr lang="bg-BG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– белег на блока или елемента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disabled, highlighted, checked, fixed, size big, color yellow</a:t>
            </a:r>
          </a:p>
          <a:p>
            <a:pPr lvl="0"/>
            <a:endParaRPr lang="bg-BG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bg-BG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8147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316</Words>
  <Application>Microsoft Office PowerPoint</Application>
  <PresentationFormat>On-screen Show (4:3)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Компонентно ориентирано стилизиране Modular CSS</vt:lpstr>
      <vt:lpstr>Какво е Modular CSS</vt:lpstr>
      <vt:lpstr>Modular CSS – Пример</vt:lpstr>
      <vt:lpstr>Modular CSS – Пример</vt:lpstr>
      <vt:lpstr>Modular CSS – Пример</vt:lpstr>
      <vt:lpstr>Modular CSS – Избягване влагането на селектори</vt:lpstr>
      <vt:lpstr>Modular CSS – Избягване влагането на селектори</vt:lpstr>
      <vt:lpstr>Modular CSS – Конвенции за именуване</vt:lpstr>
      <vt:lpstr>BEM конвенция за именуване</vt:lpstr>
      <vt:lpstr>BEM конвенция за именуване Пример</vt:lpstr>
      <vt:lpstr>Задачи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UI и плъгини, AJAX</dc:title>
  <cp:lastModifiedBy>vili</cp:lastModifiedBy>
  <cp:revision>77</cp:revision>
  <dcterms:modified xsi:type="dcterms:W3CDTF">2016-07-18T18:51:14Z</dcterms:modified>
</cp:coreProperties>
</file>