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ktop.github.com/" TargetMode="External"/><Relationship Id="rId3" Type="http://schemas.openxmlformats.org/officeDocument/2006/relationships/hyperlink" Target="http://sourceforge.net/projects/gitextensions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Version Control System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се съхранява програмен код или как да работим в екип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chemeClr val="accent6"/>
                </a:solidFill>
              </a:defRPr>
            </a:pPr>
            <a:r>
              <a:t>Какво е </a:t>
            </a:r>
            <a:r>
              <a:t>Version Control System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Инструменти, които ни позволяват да поддържаме различни версии на кода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Позволява ни да пишем големи проекти в екип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Няма никаква загуба на информация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Възможност за връщане към по-стара версия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chemeClr val="accent6"/>
                </a:solidFill>
              </a:defRPr>
            </a:pPr>
            <a:r>
              <a:t>Видове </a:t>
            </a:r>
            <a:r>
              <a:t>Version Control Systems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GIT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SVN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TFS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chemeClr val="accent6"/>
                </a:solidFill>
              </a:defRPr>
            </a:pPr>
            <a:r>
              <a:t>Преимущества на </a:t>
            </a:r>
            <a:r>
              <a:t>GIT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Пази локално копие на всички потребителски версии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Безплатен е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Има </a:t>
            </a:r>
            <a:r>
              <a:t>Cloud </a:t>
            </a:r>
            <a:r>
              <a:t>базирана уеб система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chemeClr val="accent6"/>
                </a:solidFill>
              </a:defRPr>
            </a:pPr>
            <a:r>
              <a:t>Инсталация на </a:t>
            </a:r>
            <a:r>
              <a:t>GIT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762000" y="1676400"/>
            <a:ext cx="64008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https://desktop.github.com/</a:t>
            </a:r>
            <a:r>
              <a:t>  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http://sourceforge.net/projects/gitextensions/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chemeClr val="accent6"/>
                </a:solidFill>
              </a:defRPr>
            </a:pPr>
            <a:r>
              <a:t>GIT </a:t>
            </a:r>
            <a:r>
              <a:t>демонстрация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9" name="image2.jpg" descr="https://www.rosehosting.com/blog/wp-content/uploads/2014/05/how-to-install-and-set-up-git-on-ubuntu-14-04-lts-vp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2118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Помощни програми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Git shell – </a:t>
            </a:r>
            <a:r>
              <a:t>без интерфейс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Git extensions – </a:t>
            </a:r>
            <a:r>
              <a:t>предлага интерфейс за </a:t>
            </a:r>
            <a:r>
              <a:t>Windows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image3.jp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Задачи за домашна работа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</a:t>
            </a:r>
            <a:r>
              <a:t>Git GUI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Направете </a:t>
            </a:r>
            <a:r>
              <a:t>си </a:t>
            </a:r>
            <a:r>
              <a:t>account </a:t>
            </a:r>
            <a:r>
              <a:t>в GitHub</a:t>
            </a:r>
            <a:r>
              <a:t>. </a:t>
            </a:r>
            <a:r>
              <a:t>Създайте свое </a:t>
            </a:r>
            <a:r>
              <a:t>Git repository </a:t>
            </a:r>
            <a:r>
              <a:t>с името </a:t>
            </a:r>
            <a:r>
              <a:t>front-end-course </a:t>
            </a:r>
            <a:r>
              <a:t>и поканете вашия преподавател (като collaborator)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Създайте </a:t>
            </a:r>
            <a:r>
              <a:t>README.md </a:t>
            </a:r>
            <a:r>
              <a:t>файл с описание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