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71" r:id="rId3"/>
    <p:sldId id="263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1" r:id="rId12"/>
    <p:sldId id="280" r:id="rId13"/>
    <p:sldId id="282" r:id="rId14"/>
    <p:sldId id="288" r:id="rId15"/>
    <p:sldId id="283" r:id="rId16"/>
    <p:sldId id="284" r:id="rId17"/>
    <p:sldId id="285" r:id="rId18"/>
    <p:sldId id="286" r:id="rId19"/>
    <p:sldId id="287" r:id="rId20"/>
    <p:sldId id="289" r:id="rId21"/>
    <p:sldId id="265" r:id="rId22"/>
    <p:sldId id="269" r:id="rId23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ristian Garnev" initials="HG" lastIdx="1" clrIdx="0">
    <p:extLst>
      <p:ext uri="{19B8F6BF-5375-455C-9EA6-DF929625EA0E}">
        <p15:presenceInfo xmlns:p15="http://schemas.microsoft.com/office/powerpoint/2012/main" userId="Hristian Garne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>
      <p:cViewPr varScale="1">
        <p:scale>
          <a:sx n="74" d="100"/>
          <a:sy n="74" d="100"/>
        </p:scale>
        <p:origin x="128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054F57-E93D-4CC3-8A27-2F256E70BB98}" type="datetimeFigureOut">
              <a:rPr lang="en-US" smtClean="0"/>
              <a:t>6/13/2016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17422-5818-42EE-9006-65BE327E49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65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00762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142014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9327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64739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8558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52964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13.6.2016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82144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13.6.2016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6885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13.6.2016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8765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3368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bg-BG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744D9-3FBE-48D8-BF2A-85DF203E4D20}" type="datetimeFigureOut">
              <a:rPr lang="bg-BG" smtClean="0"/>
              <a:t>13.6.2016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16307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bg-BG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bg-BG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A744D9-3FBE-48D8-BF2A-85DF203E4D20}" type="datetimeFigureOut">
              <a:rPr lang="bg-BG" smtClean="0"/>
              <a:t>13.6.2016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930FF-B627-4FDD-AD4B-E03FD15C5A5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8854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bg-B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bg-BG" dirty="0" smtClean="0">
                <a:solidFill>
                  <a:schemeClr val="accent6"/>
                </a:solidFill>
              </a:rPr>
              <a:t>Въведение в </a:t>
            </a:r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2689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gradients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bg-BG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С използване на няколко цвята</a:t>
            </a: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:</a:t>
            </a:r>
            <a:endParaRPr lang="en-US" sz="2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gradient</a:t>
            </a:r>
            <a:r>
              <a:rPr lang="bg-BG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-linear-gradient(orange, red, purple, blue, green, yellow, white); 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linear-gradient(orange, red, purple, blue, green, yellow, white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bg-BG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Radial Gradients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.gradient4 </a:t>
            </a:r>
            <a:r>
              <a:rPr lang="en-US" sz="1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9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9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radial-gradient(yellow 33%, green 66%, blue 100%); </a:t>
            </a:r>
            <a:endParaRPr lang="en-US" sz="19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9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9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17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shadows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Text-shadow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2px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#666;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0px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5px #f00;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.text-shadow3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text-shadow: 0px -5px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#f00, 0px 5px 10px yellow;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5334000"/>
            <a:ext cx="3133971" cy="792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24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shadows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Box-shadow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.box-shadow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white;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box-shadow: 0px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0px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10px #111;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4343400"/>
            <a:ext cx="312463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5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text properties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Text-overflow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p.test1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white-space: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width: 200px;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border: 1px solid #000000;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overflow: hidden;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text-overflow: clip;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p.test2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white-space: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nowrap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width: 200px; 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border: 1px solid #000000;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overflow: hidden;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text-overflow: ellipsis; 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6089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text properties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Word-break</a:t>
            </a:r>
          </a:p>
          <a:p>
            <a:pPr marL="0" indent="0">
              <a:buNone/>
            </a:pPr>
            <a:endParaRPr lang="en-US" sz="26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p.test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width: 11em;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border: 1px solid #000000;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word-wrap: break-word;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class="test"&gt; This paragraph contains a very long word: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thisisaveryveryveryveryveryverylongword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The long word will break and wrap to the next line.&lt;/p&gt;</a:t>
            </a:r>
          </a:p>
        </p:txBody>
      </p:sp>
    </p:spTree>
    <p:extLst>
      <p:ext uri="{BB962C8B-B14F-4D97-AF65-F5344CB8AC3E}">
        <p14:creationId xmlns:p14="http://schemas.microsoft.com/office/powerpoint/2010/main" val="317660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2D Transforms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ranslate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cale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skew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m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atrix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643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3D Transforms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translate3d(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translateX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(x),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translateY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(y), 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translateZ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(z)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scale3d(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scaleX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(x),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scaleY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(y),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scaleZ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(z</a:t>
            </a: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rotate3d(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x,y,z,angle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rotateX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rotateY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(angle), </a:t>
            </a:r>
            <a:r>
              <a:rPr lang="en-US" sz="3000" dirty="0" err="1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rotateZ</a:t>
            </a: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(angle)</a:t>
            </a:r>
          </a:p>
        </p:txBody>
      </p:sp>
    </p:spTree>
    <p:extLst>
      <p:ext uri="{BB962C8B-B14F-4D97-AF65-F5344CB8AC3E}">
        <p14:creationId xmlns:p14="http://schemas.microsoft.com/office/powerpoint/2010/main" val="235626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3248" y="838200"/>
            <a:ext cx="8610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Transitions</a:t>
            </a:r>
            <a:br>
              <a:rPr lang="en-US" dirty="0" smtClean="0">
                <a:solidFill>
                  <a:schemeClr val="accent6"/>
                </a:solidFill>
              </a:rPr>
            </a:br>
            <a:r>
              <a:rPr lang="bg-BG" dirty="0" smtClean="0">
                <a:solidFill>
                  <a:schemeClr val="accent6"/>
                </a:solidFill>
              </a:rPr>
              <a:t>Плавна промяна на стойността на </a:t>
            </a:r>
            <a:r>
              <a:rPr lang="en-US" dirty="0" smtClean="0">
                <a:solidFill>
                  <a:schemeClr val="accent6"/>
                </a:solidFill>
              </a:rPr>
              <a:t>CSS </a:t>
            </a:r>
            <a:r>
              <a:rPr lang="bg-BG" dirty="0" smtClean="0">
                <a:solidFill>
                  <a:schemeClr val="accent6"/>
                </a:solidFill>
              </a:rPr>
              <a:t>пропърти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43248" y="2357795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transition-property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transition-timing-function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1297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Animations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@</a:t>
            </a:r>
            <a:r>
              <a:rPr lang="en-US" sz="3000" dirty="0" err="1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keyframes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Animation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animation-name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animation-duration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animation-iteration-count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 smtClean="0">
                <a:solidFill>
                  <a:schemeClr val="bg1"/>
                </a:solidFill>
              </a:rPr>
              <a:t>animation-delay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chemeClr val="bg1"/>
                </a:solidFill>
              </a:rPr>
              <a:t>animation-direction</a:t>
            </a:r>
            <a:endParaRPr lang="en-US" sz="30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60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columns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column-count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column-gap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column-rule-style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column-rule-width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column-rule-color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column-rule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column-span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column-width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803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endParaRPr lang="bg-BG" dirty="0">
              <a:solidFill>
                <a:schemeClr val="accent6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676401"/>
            <a:ext cx="2397902" cy="2057400"/>
          </a:xfrm>
        </p:spPr>
      </p:pic>
      <p:sp>
        <p:nvSpPr>
          <p:cNvPr id="5" name="TextBox 4"/>
          <p:cNvSpPr txBox="1"/>
          <p:nvPr/>
        </p:nvSpPr>
        <p:spPr>
          <a:xfrm>
            <a:off x="2951694" y="1524000"/>
            <a:ext cx="619230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smtClean="0">
                <a:solidFill>
                  <a:schemeClr val="bg1"/>
                </a:solidFill>
              </a:rPr>
              <a:t>Cascading Stylesheets Level 3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Последен стандарт за стилизиране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Напълно съвместим с предишните версии на </a:t>
            </a:r>
            <a:r>
              <a:rPr lang="en-US" sz="3200" dirty="0" smtClean="0">
                <a:solidFill>
                  <a:schemeClr val="bg1"/>
                </a:solidFill>
              </a:rPr>
              <a:t>CSS</a:t>
            </a:r>
            <a:endParaRPr lang="bg-BG" sz="3200" dirty="0" smtClean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bg-BG" sz="3200" dirty="0" smtClean="0">
                <a:solidFill>
                  <a:schemeClr val="bg1"/>
                </a:solidFill>
              </a:rPr>
              <a:t>Не се поддържа от стари версии на браузъри</a:t>
            </a:r>
          </a:p>
        </p:txBody>
      </p:sp>
    </p:spTree>
    <p:extLst>
      <p:ext uri="{BB962C8B-B14F-4D97-AF65-F5344CB8AC3E}">
        <p14:creationId xmlns:p14="http://schemas.microsoft.com/office/powerpoint/2010/main" val="280591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columns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.newspaper {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-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webkit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-column-count: 3; /* Chrome, Safari, Opera */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-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moz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-column-count: 3; /* Firefox */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column-count: 3;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-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webkit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-column-gap: 40px; /* Chrome, Safari, Opera */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-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moz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-column-gap: 40px; /* Firefox */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column-gap: 40px;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-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webkit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-column-rule: 1px solid 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lightblue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; /* Chrome, Safari, Opera */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-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moz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-column-rule: 1px solid 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lightblue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; /* Firefox */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    column-rule: 1px solid </a:t>
            </a:r>
            <a:r>
              <a:rPr lang="en-US" sz="3000" dirty="0" err="1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lightblue</a:t>
            </a: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00B050"/>
                </a:solidFill>
                <a:latin typeface="+mj-lt"/>
                <a:cs typeface="Courier New" panose="02070309020205020404" pitchFamily="49" charset="0"/>
              </a:rPr>
              <a:t>}</a:t>
            </a:r>
            <a:endParaRPr lang="en-US" sz="3000" dirty="0">
              <a:solidFill>
                <a:srgbClr val="00B050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52400" y="152400"/>
            <a:ext cx="9144000" cy="0"/>
          </a:xfrm>
          <a:prstGeom prst="rect">
            <a:avLst/>
          </a:prstGeom>
          <a:solidFill>
            <a:srgbClr val="F1F1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8887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smtClean="0">
                <a:ln>
                  <a:noFill/>
                </a:ln>
                <a:solidFill>
                  <a:srgbClr val="DC143C"/>
                </a:solidFill>
                <a:effectLst/>
                <a:latin typeface="Menlo"/>
              </a:rPr>
              <a:t>column-count</a:t>
            </a:r>
            <a:endParaRPr kumimoji="0" lang="en-US" altLang="en-US" sz="1100" b="0" i="0" u="none" strike="noStrike" cap="none" normalizeH="0" baseline="0" smtClean="0">
              <a:ln>
                <a:noFill/>
              </a:ln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5646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Въпроси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452596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27" name="Picture 3" descr="C:\Users\Lazar\Desktop\01-red-question-mark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057400"/>
            <a:ext cx="2419082" cy="241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8608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8229600" cy="1143000"/>
          </a:xfrm>
        </p:spPr>
        <p:txBody>
          <a:bodyPr/>
          <a:lstStyle/>
          <a:p>
            <a:pPr algn="l"/>
            <a:r>
              <a:rPr lang="bg-BG" dirty="0" smtClean="0">
                <a:solidFill>
                  <a:schemeClr val="accent6"/>
                </a:solidFill>
              </a:rPr>
              <a:t>Задачи за домашна работа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76400"/>
            <a:ext cx="7620000" cy="518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Използвайки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CSS3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: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форма, подобна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05-CSS3-Tasks/task1.png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елементите, изобразени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05-CSS3-Tasks/task2.png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като текстът в третия елемент, трябва да бъде от поне 20 думи.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страница, подобна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CSS3-Tasks/task3.png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, като упражните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column</a:t>
            </a: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 свойствата.</a:t>
            </a:r>
          </a:p>
          <a:p>
            <a:pPr marL="457200" indent="-457200">
              <a:buAutoNum type="arabicPeriod"/>
            </a:pPr>
            <a:r>
              <a:rPr lang="bg-BG" sz="2000" dirty="0" smtClean="0">
                <a:solidFill>
                  <a:schemeClr val="bg1">
                    <a:lumMod val="95000"/>
                  </a:schemeClr>
                </a:solidFill>
              </a:rPr>
              <a:t>Направете страница, подобна на </a:t>
            </a:r>
            <a:r>
              <a:rPr lang="en-US" sz="2000" dirty="0" smtClean="0">
                <a:solidFill>
                  <a:schemeClr val="bg1">
                    <a:lumMod val="95000"/>
                  </a:schemeClr>
                </a:solidFill>
              </a:rPr>
              <a:t>CSS3-Tasks/task4.png</a:t>
            </a:r>
            <a:endParaRPr lang="en-US" sz="2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157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какво ново?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Box </a:t>
            </a:r>
            <a:r>
              <a:rPr lang="en-US" dirty="0" smtClean="0">
                <a:solidFill>
                  <a:schemeClr val="bg1"/>
                </a:solidFill>
              </a:rPr>
              <a:t>model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Backgrounds &amp; </a:t>
            </a:r>
            <a:r>
              <a:rPr lang="en-US" dirty="0" smtClean="0">
                <a:solidFill>
                  <a:schemeClr val="bg1"/>
                </a:solidFill>
              </a:rPr>
              <a:t>Borders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Text </a:t>
            </a:r>
            <a:r>
              <a:rPr lang="en-US" dirty="0" smtClean="0">
                <a:solidFill>
                  <a:schemeClr val="bg1"/>
                </a:solidFill>
              </a:rPr>
              <a:t>effects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2D/3D Transformations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Animations</a:t>
            </a:r>
          </a:p>
          <a:p>
            <a:pPr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Multiple Column </a:t>
            </a:r>
            <a:r>
              <a:rPr lang="en-US" dirty="0" smtClean="0">
                <a:solidFill>
                  <a:schemeClr val="bg1"/>
                </a:solidFill>
              </a:rPr>
              <a:t>Layout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749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border-images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за поставяне на картинка като бордър около даден елемент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borderimg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border: 10px solid transparent;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padding: 15px;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(border.png) 30 round; /* Safari 3.1-5 */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-o-border-image: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(border.png) 30 round; /* Opera 11-12.1 */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border-image: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(border.png) 30 round;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 id="</a:t>
            </a:r>
            <a:r>
              <a:rPr lang="en-US" sz="15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borderimg</a:t>
            </a:r>
            <a:r>
              <a:rPr lang="en-US" sz="15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"&gt;Here, the middle sections of the image are repeated to create the border.&lt;/p&gt;</a:t>
            </a:r>
          </a:p>
          <a:p>
            <a:pPr marL="0" indent="0">
              <a:buNone/>
            </a:pPr>
            <a:endParaRPr lang="en-US" sz="1500" dirty="0" smtClean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83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rounder corners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за заобляне ъглите на бордъра на даден елемент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rounded-corners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20px;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green;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.rounded-corners2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orange;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border-radius: 15px 50px 30px;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98179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background-size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Използва се в случаи, в които искаме да дефинираме каква част от размерите на даден елемент ще бъде заета от неговия фон.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 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(some_img.gif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background-size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100px 80px;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background-repeat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no-repeat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7320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multiple backgrounds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Свойство, което ни позволява да дефинираме две картинки като фон за един и същ елемент.</a:t>
            </a:r>
            <a:endParaRPr lang="en-US" sz="3000" dirty="0" smtClean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#example1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background: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/img_flwr.gif) left top no-repeat,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/img_flwr.gif) right bottom no-repeat, 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img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/paper.gif) left top repeat;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padding: 15px;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background-size: 50px, 130px, auto;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419600"/>
            <a:ext cx="6934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265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colors &amp; opacity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RGBA colors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</a:t>
            </a:r>
            <a:r>
              <a:rPr lang="en-US" sz="1500" u="sng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rgba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(255, 0, 0, 0.1);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500" dirty="0" smtClean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3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Opacity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.opacity {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width: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height: 200px;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#0f0;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500" u="sng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opacity: </a:t>
            </a:r>
            <a:r>
              <a:rPr lang="en-US" sz="1500" u="sng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0.5;</a:t>
            </a:r>
            <a:endParaRPr lang="en-US" sz="1500" u="sng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2444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5800"/>
            <a:ext cx="8610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accent6"/>
                </a:solidFill>
              </a:rPr>
              <a:t>CSS3</a:t>
            </a:r>
            <a:r>
              <a:rPr lang="bg-BG" dirty="0" smtClean="0">
                <a:solidFill>
                  <a:schemeClr val="accent6"/>
                </a:solidFill>
              </a:rPr>
              <a:t> – </a:t>
            </a:r>
            <a:r>
              <a:rPr lang="en-US" dirty="0" smtClean="0">
                <a:solidFill>
                  <a:schemeClr val="accent6"/>
                </a:solidFill>
              </a:rPr>
              <a:t>gradients</a:t>
            </a:r>
            <a:endParaRPr lang="bg-BG" dirty="0">
              <a:solidFill>
                <a:schemeClr val="accent6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bg-BG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Синтаксис:</a:t>
            </a: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background: linear-gradient(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color-stop1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 </a:t>
            </a:r>
            <a:r>
              <a:rPr lang="en-US" sz="1500" i="1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color-stop2, </a:t>
            </a:r>
            <a:r>
              <a:rPr lang="en-US" sz="1500" i="1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Top to bottom(default):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.gradient1 {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linear-gradient(yellow, green);</a:t>
            </a:r>
          </a:p>
          <a:p>
            <a:pPr marL="0" indent="0">
              <a:buNone/>
            </a:pP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cs typeface="Courier New" panose="02070309020205020404" pitchFamily="49" charset="0"/>
              </a:rPr>
              <a:t>L</a:t>
            </a:r>
            <a:r>
              <a:rPr lang="en-US" sz="2000" dirty="0" smtClean="0">
                <a:solidFill>
                  <a:schemeClr val="bg1"/>
                </a:solidFill>
                <a:cs typeface="Courier New" panose="02070309020205020404" pitchFamily="49" charset="0"/>
              </a:rPr>
              <a:t>eft to right:</a:t>
            </a:r>
            <a:endParaRPr lang="en-US" sz="20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.gradient2 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webkit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-linear-gradient(left, yellow ,green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-o-linear-gradient(right, yellow, 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-</a:t>
            </a:r>
            <a:r>
              <a:rPr lang="en-US" sz="1500" dirty="0" err="1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moz</a:t>
            </a: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-linear-gradient(right, yellow, 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background: linear-gradient(to right, yellow ,green</a:t>
            </a:r>
            <a:r>
              <a:rPr lang="en-US" sz="15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5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5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5007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1958</TotalTime>
  <Words>628</Words>
  <Application>Microsoft Office PowerPoint</Application>
  <PresentationFormat>On-screen Show (4:3)</PresentationFormat>
  <Paragraphs>208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Courier New</vt:lpstr>
      <vt:lpstr>Menlo</vt:lpstr>
      <vt:lpstr>Verdana</vt:lpstr>
      <vt:lpstr>Wingdings</vt:lpstr>
      <vt:lpstr>Office Theme</vt:lpstr>
      <vt:lpstr>Въведение в CSS3</vt:lpstr>
      <vt:lpstr>CSS3</vt:lpstr>
      <vt:lpstr>CSS3 – какво ново?</vt:lpstr>
      <vt:lpstr>CSS3 – border-images</vt:lpstr>
      <vt:lpstr>CSS3 – rounder corners</vt:lpstr>
      <vt:lpstr>CSS3 – background-size</vt:lpstr>
      <vt:lpstr>CSS3 – multiple backgrounds</vt:lpstr>
      <vt:lpstr>CSS3 – colors &amp; opacity</vt:lpstr>
      <vt:lpstr>CSS3 – gradients</vt:lpstr>
      <vt:lpstr>CSS3 – gradients</vt:lpstr>
      <vt:lpstr>CSS3 – shadows</vt:lpstr>
      <vt:lpstr>CSS3 – shadows</vt:lpstr>
      <vt:lpstr>CSS3 – text properties</vt:lpstr>
      <vt:lpstr>CSS3 – text properties</vt:lpstr>
      <vt:lpstr>CSS3 – 2D Transforms</vt:lpstr>
      <vt:lpstr>CSS3 – 3D Transforms</vt:lpstr>
      <vt:lpstr>CSS3 – Transitions Плавна промяна на стойността на CSS пропърти</vt:lpstr>
      <vt:lpstr>CSS3 – Animations</vt:lpstr>
      <vt:lpstr>CSS3 – Multiple columns</vt:lpstr>
      <vt:lpstr>CSS3 – Multiple columns</vt:lpstr>
      <vt:lpstr>Въпроси</vt:lpstr>
      <vt:lpstr>Задачи за домашна работа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Lazar Sestrimski</dc:creator>
  <cp:lastModifiedBy>vili</cp:lastModifiedBy>
  <cp:revision>183</cp:revision>
  <dcterms:created xsi:type="dcterms:W3CDTF">2015-03-24T20:13:30Z</dcterms:created>
  <dcterms:modified xsi:type="dcterms:W3CDTF">2016-06-13T19:58:51Z</dcterms:modified>
</cp:coreProperties>
</file>