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61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2" r:id="rId72"/>
    <p:sldId id="363" r:id="rId73"/>
    <p:sldId id="265" r:id="rId74"/>
    <p:sldId id="269" r:id="rId75"/>
    <p:sldId id="333" r:id="rId76"/>
    <p:sldId id="345" r:id="rId7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31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31.8.2015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31.8.2015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</a:t>
            </a:r>
            <a:r>
              <a:rPr lang="bg-BG" smtClean="0">
                <a:solidFill>
                  <a:schemeClr val="accent6"/>
                </a:solidFill>
              </a:rPr>
              <a:t>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стойност&gt;;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съединявани: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“;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“concatenated string”;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minInteger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-9007199254740992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вида: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true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false;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11.75;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12.5;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име, стойност и тип.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за какво точно служат.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12;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variable2 = 24;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7;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side1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side2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operator1 = true;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= 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3 вида: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условни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оператор.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smaller = 20;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Напишете код, с който да проверявате дали дадено число се дели едновременно на 3 и на 7.</a:t>
            </a: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3: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4: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6: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case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смесен тип: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new Date()];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масиви: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smtClean="0">
                <a:solidFill>
                  <a:schemeClr val="accent6"/>
                </a:solidFill>
              </a:rPr>
              <a:t>for 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[“Angel”, “Boris”, “Dani”, “Iva”,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Zdravko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Push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Pop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Shift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Join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18,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набор от команди, които се изпълняват, когато този набор бъде „извикан“. 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с ключовата дума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следвана от името на функцията и кръгли скоби.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всички дефиниции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името на функцията може да съдържа латински букви, тирета, подчертавки и знак за долар.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могат да приемат аргументи, които се изреждат в кръглите скоби.</a:t>
            </a:r>
          </a:p>
        </p:txBody>
      </p:sp>
    </p:spTree>
    <p:extLst>
      <p:ext uri="{BB962C8B-B14F-4D97-AF65-F5344CB8AC3E}">
        <p14:creationId xmlns:p14="http://schemas.microsoft.com/office/powerpoint/2010/main" val="357159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Най-общо, тялото на една функция представлява нещо от сорта на: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име(аргументи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Аргументите са променливите, които функцията приема. При извикването на функцията, тя ще „очаква“ тези аргументи да ѝ бъдат подадени.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тялото на функцията, тези аргументи биват манипулирани като локални променливи.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159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students(student1, student2, student3)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console.log(student2);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console.log(student3);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67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извикване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биват изпълнявани, когато: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настъпи някакво събитие, което ги извиква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извикани чрез някоя част от 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самоизвикващи се функции(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self invoking functions)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(4,8) //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32“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функция, използвана като променлива: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(5,6);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“The area of the rectangle is “ +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17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могат да съдържат някаква стойност.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ако искаме да дефинираме, че нашата възраст е 25 години, си дефинираме нова променлива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age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със стойност 25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представляват променливи, които могат да съдържат много стойности. В реалния живот всеки предмет представлява някакъв обект.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човекът представлява обект. Той има свойства, определящи външния му вид и характер. Също така, той като живо същество, може да извършва някакви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24766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обобщение, обектът Човек, образно ще изглежда по следния начин: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следния начин: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property: “value”,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property2: “value”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33231"/>
              </p:ext>
            </p:extLst>
          </p:nvPr>
        </p:nvGraphicFramePr>
        <p:xfrm>
          <a:off x="609600" y="2438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Човек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Свойства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кожа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Труд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Развлечения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Ръст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Спане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Килограми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Ядене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Възраст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Спорт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46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декларираме обект човек със свойствата от горната табличка, това ще стане по следния начин: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“white”,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“blonde”,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“1.88m”,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weight: “82kg”,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“32”,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work: function() { return “working”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eat: function() { return “eating”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sleep: function() { return “sleeping”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sport: function() { return “sporting”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leisure: function() { return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leisuring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4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достъпим нашия обект посредством името му: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ни върне резултат, съдържащ обекта и всички негови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свойства, без действията му:</a:t>
            </a: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{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"white",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"blonde", height: "1.88m", weight: "82kg", age: "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32"}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достъпим и само някое негово свойство/действие: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person.work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(защото 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work e 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 и трябва да се дефинира с ())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"working“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Person.height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"1.88m"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74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DOM </a:t>
            </a:r>
            <a:r>
              <a:rPr lang="bg-BG" sz="2900" dirty="0" smtClean="0">
                <a:solidFill>
                  <a:schemeClr val="accent6"/>
                </a:solidFill>
              </a:rPr>
              <a:t>Елементи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DOM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означава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Object Model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представлява структурата на нашата уеб страница. Обектът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„родителят“ на всички елементи в страницата. Ако трябва да достъпим някой елемент в страницата, първо трябва да достъпим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няколко начина за достъпване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елементи: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 –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(‘id’);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клас –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document.getElementByClassName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(‘class’);</a:t>
            </a:r>
            <a:endParaRPr lang="bg-BG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таг –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document.getElementsByTagName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pPr>
              <a:buFontTx/>
              <a:buChar char="-"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 selector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a.link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7196290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Събитията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нещата, които се случват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нашата страница, може да засичаме тези събития и да реагираме по определен от нас начин.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натискане на бутон, зареждане на цялата страница, промяна стойността на инпут поле.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=“alert(“A link was clicked”)&gt;Link&lt;/a&gt;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 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this.innerHTML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=Date()"&gt;The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time&lt;/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24319"/>
              </p:ext>
            </p:extLst>
          </p:nvPr>
        </p:nvGraphicFramePr>
        <p:xfrm>
          <a:off x="481084" y="19050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сменя състоянието си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кликнат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</a:t>
                      </a:r>
                      <a:r>
                        <a:rPr lang="en-US" dirty="0" smtClean="0">
                          <a:effectLst/>
                        </a:rPr>
                        <a:t>hover-</a:t>
                      </a:r>
                      <a:r>
                        <a:rPr lang="bg-BG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bg-BG" baseline="0" dirty="0" smtClean="0">
                          <a:effectLst/>
                        </a:rPr>
                        <a:t>елемент е </a:t>
                      </a:r>
                      <a:r>
                        <a:rPr lang="en-US" baseline="0" dirty="0" err="1" smtClean="0">
                          <a:effectLst/>
                        </a:rPr>
                        <a:t>hoverout</a:t>
                      </a:r>
                      <a:r>
                        <a:rPr lang="en-US" baseline="0" dirty="0" smtClean="0">
                          <a:effectLst/>
                        </a:rPr>
                        <a:t>-</a:t>
                      </a:r>
                      <a:r>
                        <a:rPr lang="bg-BG" baseline="0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Потребител</a:t>
                      </a:r>
                      <a:r>
                        <a:rPr lang="bg-BG" baseline="0" dirty="0" smtClean="0">
                          <a:effectLst/>
                        </a:rPr>
                        <a:t> натиска клавиш от клавиатурата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onload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Браузърът е завършил зареждането на страницата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5355" y="1491734"/>
            <a:ext cx="34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Най-често срещаните събития са: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315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 помощта на </a:t>
            </a:r>
            <a:r>
              <a:rPr lang="en-US" sz="2500" dirty="0" smtClean="0">
                <a:solidFill>
                  <a:schemeClr val="bg1"/>
                </a:solidFill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</a:rPr>
              <a:t>събитията може да: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Проверяваме дали дадено поле е попълнено и какви са данните в него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страницата се зареди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стрницата се затвори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потребителят кликне върху линк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Извикваме дефинирани функции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Спрем действията по подразбиране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</a:t>
            </a:r>
          </a:p>
        </p:txBody>
      </p:sp>
    </p:spTree>
    <p:extLst>
      <p:ext uri="{BB962C8B-B14F-4D97-AF65-F5344CB8AC3E}">
        <p14:creationId xmlns:p14="http://schemas.microsoft.com/office/powerpoint/2010/main" val="34355379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Няколко примера: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=“alert(‘Link clicked’)”&gt;Link&lt;/a&gt;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(‘demo’).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()”&gt;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time is?&lt;/button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bodyOnloadHandler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()"&gt;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27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-a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метод за овладяване на събития към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елемент. Функцията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().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добавяне на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следният: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имам дефиниран елемент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addRoomsLink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му добавим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eventListener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следния начин: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addRoomsLink.addEventListener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alert(‘Add rooms link is clicked’);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989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Особеност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-ите е, че няколко такива могат да се прикачат към един и същ елемент. Пример:</a:t>
            </a:r>
          </a:p>
          <a:p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functionClick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someElement.addEventListener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(‘click’,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functionChange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Е</a:t>
            </a:r>
            <a:r>
              <a:rPr lang="en-US" sz="2900" dirty="0" smtClean="0">
                <a:solidFill>
                  <a:schemeClr val="accent6"/>
                </a:solidFill>
              </a:rPr>
              <a:t>vent</a:t>
            </a:r>
            <a:r>
              <a:rPr lang="bg-BG" sz="2900" dirty="0" smtClean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Listeners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resize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window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(‘resize’,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alert(‘window resized’);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добавяне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event listener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load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обекта: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(‘load’, function() {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alert(‘document loaded’);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176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 да манипулираме съдържанието и стиловете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 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е следният: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смяна на стиловете на даден елемент е следният: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(id).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style.property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=new style</a:t>
            </a: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(‘main’);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myText.innerHTML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‘This paragraph changed its content’;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document.getElementByTagName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myImg.src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‘../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/background.png’;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046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HTML</a:t>
            </a:r>
            <a:r>
              <a:rPr lang="bg-BG" sz="2900" dirty="0" smtClean="0">
                <a:solidFill>
                  <a:schemeClr val="accent6"/>
                </a:solidFill>
              </a:rPr>
              <a:t> и </a:t>
            </a:r>
            <a:r>
              <a:rPr lang="en-US" sz="2900" dirty="0" smtClean="0">
                <a:solidFill>
                  <a:schemeClr val="accent6"/>
                </a:solidFill>
              </a:rPr>
              <a:t>CSS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(“main”);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myDiv.style.background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“red”;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document.querySelectorAll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(‘p’);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myParagraph.style.fontSize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“24px”;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413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3.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най-голямото от 3 числа(използвайки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оператори).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   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100.</a:t>
            </a:r>
          </a:p>
          <a:p>
            <a:pPr marL="457200" indent="-457200">
              <a:buAutoNum type="arabicPeriod" startAt="8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4 и на 9 числа, които се намират в интервала от 20 до 60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 startAt="8"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 startAt="8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използва масив от 5 елемента и връща нов масив, който представлява индексите на стария, умножени по 7. Старият масив трябва да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[6, 4, 3, 0, 9]</a:t>
            </a:r>
          </a:p>
          <a:p>
            <a:pPr marL="400050" lvl="1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Новият масив трябва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[0, 7, 14, 21, 28]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намира най-често срещаното число в седния масйв: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   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[0, 4, 1, 3, 4, 6, 3, 4, 9, 9, 4, 1, 4]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Console.log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Alert;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Document.write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innerHTML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За по-кратко ще приемем,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равнозначно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конвенции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закоментиране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3398</TotalTime>
  <Words>3755</Words>
  <Application>Microsoft Office PowerPoint</Application>
  <PresentationFormat>On-screen Show (4:3)</PresentationFormat>
  <Paragraphs>706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условни оператори</vt:lpstr>
      <vt:lpstr>JavaScript – логически оператори</vt:lpstr>
      <vt:lpstr>JavaScript – if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 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JavaScript – Функции</vt:lpstr>
      <vt:lpstr>JavaScript – Функции - синтаксис</vt:lpstr>
      <vt:lpstr>JavaScript – Функции - синтаксис</vt:lpstr>
      <vt:lpstr>JavaScript – Функции - извикване</vt:lpstr>
      <vt:lpstr>JavaScript – Обекти</vt:lpstr>
      <vt:lpstr>JavaScript – Обекти</vt:lpstr>
      <vt:lpstr>JavaScript – Обекти</vt:lpstr>
      <vt:lpstr>JavaScript – Обекти</vt:lpstr>
      <vt:lpstr>JavaScript – DOM Елементи</vt:lpstr>
      <vt:lpstr>JavaScript – Събития</vt:lpstr>
      <vt:lpstr>JavaScript – Събития</vt:lpstr>
      <vt:lpstr>JavaScript – Събития</vt:lpstr>
      <vt:lpstr>JavaScript – Събития</vt:lpstr>
      <vt:lpstr>JavaScript – Еvent Listeners</vt:lpstr>
      <vt:lpstr>JavaScript – Еvent Listeners</vt:lpstr>
      <vt:lpstr>JavaScript – Еvent Listeners</vt:lpstr>
      <vt:lpstr>JavaScript – HTML и CSS</vt:lpstr>
      <vt:lpstr>JavaScript – HTML и CSS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569</cp:revision>
  <dcterms:created xsi:type="dcterms:W3CDTF">2015-03-24T20:13:30Z</dcterms:created>
  <dcterms:modified xsi:type="dcterms:W3CDTF">2015-08-31T17:36:37Z</dcterms:modified>
</cp:coreProperties>
</file>