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65" r:id="rId65"/>
    <p:sldId id="361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2" r:id="rId74"/>
    <p:sldId id="363" r:id="rId75"/>
    <p:sldId id="265" r:id="rId76"/>
    <p:sldId id="269" r:id="rId77"/>
    <p:sldId id="333" r:id="rId78"/>
    <p:sldId id="345" r:id="rId7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израз.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</a:t>
            </a:r>
            <a:r>
              <a:rPr lang="en-US" sz="3000" dirty="0" err="1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последното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.* 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.*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Напишете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скрипт, който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5.*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accent3">
                    <a:lumMod val="7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6304</TotalTime>
  <Words>3901</Words>
  <Application>Microsoft Office PowerPoint</Application>
  <PresentationFormat>On-screen Show (4:3)</PresentationFormat>
  <Paragraphs>731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639</cp:revision>
  <dcterms:created xsi:type="dcterms:W3CDTF">2015-03-24T20:13:30Z</dcterms:created>
  <dcterms:modified xsi:type="dcterms:W3CDTF">2016-07-04T19:40:47Z</dcterms:modified>
</cp:coreProperties>
</file>