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7" r:id="rId10"/>
    <p:sldId id="298" r:id="rId11"/>
    <p:sldId id="265" r:id="rId12"/>
    <p:sldId id="269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20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Адаптивен дизайн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Responsive web design – Chrome emulator</a:t>
            </a:r>
            <a:endParaRPr lang="bg-BG" sz="3600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8" y="1600200"/>
            <a:ext cx="788200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565900" cy="3581400"/>
          </a:xfr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Разработка на уеб страници, които се адаптират към изполваното устройство и размера му.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Благодарение на </a:t>
            </a: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  <a:r>
              <a:rPr lang="bg-BG" dirty="0" smtClean="0">
                <a:solidFill>
                  <a:schemeClr val="bg1"/>
                </a:solidFill>
              </a:rPr>
              <a:t>, дадена страница може да има различен облик за десктоп, таблет и мобилни устройства.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Задължителен за разработката на страници, пригодени за таблет и мобилни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Viewport </a:t>
            </a:r>
            <a:r>
              <a:rPr lang="bg-BG" dirty="0" smtClean="0">
                <a:solidFill>
                  <a:schemeClr val="accent6"/>
                </a:solidFill>
              </a:rPr>
              <a:t>– 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76600"/>
            <a:ext cx="6781800" cy="3282784"/>
          </a:xfrm>
        </p:spPr>
      </p:pic>
      <p:sp>
        <p:nvSpPr>
          <p:cNvPr id="8" name="TextBox 7"/>
          <p:cNvSpPr txBox="1"/>
          <p:nvPr/>
        </p:nvSpPr>
        <p:spPr>
          <a:xfrm>
            <a:off x="471152" y="1676400"/>
            <a:ext cx="7987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Вюпортът е видимата за потребителя област от екрана на използваното устройство. </a:t>
            </a:r>
          </a:p>
          <a:p>
            <a:r>
              <a:rPr lang="bg-BG" sz="2500" dirty="0" smtClean="0">
                <a:solidFill>
                  <a:schemeClr val="bg1"/>
                </a:solidFill>
              </a:rPr>
              <a:t>Размерът на вюпорта варира, като колкото по-малко е устройството, толкова е по-малък вюпортът.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Meta viewport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iewport – </a:t>
            </a:r>
            <a:r>
              <a:rPr lang="bg-BG" dirty="0" smtClean="0">
                <a:solidFill>
                  <a:schemeClr val="bg1"/>
                </a:solidFill>
              </a:rPr>
              <a:t>Указва на браузъра как да контролира размера и скалирането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&lt;meta name="viewport" content="width=device-width, initial-scale=1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width=device-width – </a:t>
            </a:r>
            <a:r>
              <a:rPr lang="bg-BG" sz="2000" dirty="0" smtClean="0">
                <a:solidFill>
                  <a:schemeClr val="bg1"/>
                </a:solidFill>
              </a:rPr>
              <a:t>указва на страницата да използва широчината на устройството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initial-scale=1</a:t>
            </a:r>
            <a:r>
              <a:rPr lang="bg-BG" sz="2000" dirty="0" smtClean="0">
                <a:solidFill>
                  <a:schemeClr val="bg1"/>
                </a:solidFill>
              </a:rPr>
              <a:t>- указва на страницата да изгради връзка 1:1 между </a:t>
            </a:r>
            <a:r>
              <a:rPr lang="en-US" sz="2000" dirty="0" smtClean="0">
                <a:solidFill>
                  <a:schemeClr val="bg1"/>
                </a:solidFill>
              </a:rPr>
              <a:t>CSS </a:t>
            </a:r>
            <a:r>
              <a:rPr lang="bg-BG" sz="2000" dirty="0" smtClean="0">
                <a:solidFill>
                  <a:schemeClr val="bg1"/>
                </a:solidFill>
              </a:rPr>
              <a:t>пикселите и пикселите в страницата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Content width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Съдържанието на сайта ни не трябва да бъде </a:t>
            </a:r>
            <a:r>
              <a:rPr lang="bg-BG" dirty="0" smtClean="0">
                <a:solidFill>
                  <a:schemeClr val="bg1"/>
                </a:solidFill>
              </a:rPr>
              <a:t>с голяма широчина</a:t>
            </a:r>
            <a:r>
              <a:rPr lang="bg-BG" dirty="0" smtClean="0">
                <a:solidFill>
                  <a:schemeClr val="bg1"/>
                </a:solidFill>
              </a:rPr>
              <a:t>(&gt;1200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Широчината на съдържанието не трябва да зависи от даден </a:t>
            </a:r>
            <a:r>
              <a:rPr lang="en-US" dirty="0" smtClean="0">
                <a:solidFill>
                  <a:schemeClr val="bg1"/>
                </a:solidFill>
              </a:rPr>
              <a:t>viewport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Използват се т.нар. </a:t>
            </a:r>
            <a:r>
              <a:rPr lang="en-US" dirty="0" smtClean="0">
                <a:solidFill>
                  <a:schemeClr val="bg1"/>
                </a:solidFill>
              </a:rPr>
              <a:t>media queries</a:t>
            </a:r>
            <a:r>
              <a:rPr lang="bg-BG" dirty="0" smtClean="0">
                <a:solidFill>
                  <a:schemeClr val="bg1"/>
                </a:solidFill>
              </a:rPr>
              <a:t>, за различна стилизация в различни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най-общо са начин, по който може да се стилизира страница в определена резолюция, като с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</a:t>
            </a: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могат да се стилизират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устройства. Абстрактно определяни като „филтри“.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min-width</a:t>
            </a:r>
            <a:r>
              <a:rPr lang="bg-BG" dirty="0" smtClean="0">
                <a:solidFill>
                  <a:schemeClr val="bg1"/>
                </a:solidFill>
              </a:rPr>
              <a:t> - свойство, с което се стилизират страници в устройства с широчина, по-голяма от определена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max-width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</a:t>
            </a:r>
            <a:r>
              <a:rPr lang="bg-BG" dirty="0" smtClean="0">
                <a:solidFill>
                  <a:schemeClr val="bg1"/>
                </a:solidFill>
              </a:rPr>
              <a:t>страници </a:t>
            </a:r>
            <a:r>
              <a:rPr lang="bg-BG" dirty="0">
                <a:solidFill>
                  <a:schemeClr val="bg1"/>
                </a:solidFill>
              </a:rPr>
              <a:t>в устройства </a:t>
            </a:r>
            <a:r>
              <a:rPr lang="bg-BG" dirty="0" smtClean="0">
                <a:solidFill>
                  <a:schemeClr val="bg1"/>
                </a:solidFill>
              </a:rPr>
              <a:t>с широчина, по-малка от определена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по-голяма </a:t>
            </a:r>
            <a:r>
              <a:rPr lang="bg-BG" dirty="0">
                <a:solidFill>
                  <a:schemeClr val="bg1"/>
                </a:solidFill>
              </a:rPr>
              <a:t>от определена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</a:t>
            </a:r>
            <a:r>
              <a:rPr lang="bg-BG" dirty="0">
                <a:solidFill>
                  <a:schemeClr val="bg1"/>
                </a:solidFill>
              </a:rPr>
              <a:t>по-малка от определена </a:t>
            </a:r>
            <a:r>
              <a:rPr lang="en-US" dirty="0" smtClean="0">
                <a:solidFill>
                  <a:schemeClr val="bg1"/>
                </a:solidFill>
              </a:rPr>
              <a:t>orientation=portrait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ориентация портрет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orientation=landscape - </a:t>
            </a:r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r>
              <a:rPr lang="bg-BG" dirty="0">
                <a:solidFill>
                  <a:schemeClr val="bg1"/>
                </a:solidFill>
              </a:rPr>
              <a:t>, с което се стилизират страници в устройства с ориентация </a:t>
            </a:r>
            <a:r>
              <a:rPr lang="bg-BG" dirty="0" smtClean="0">
                <a:solidFill>
                  <a:schemeClr val="bg1"/>
                </a:solidFill>
              </a:rPr>
              <a:t>пейзаж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(max-width: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960px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display: none;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max-width: 100%; height: auto; }</a:t>
            </a:r>
          </a:p>
        </p:txBody>
      </p:sp>
    </p:spTree>
    <p:extLst>
      <p:ext uri="{BB962C8B-B14F-4D97-AF65-F5344CB8AC3E}">
        <p14:creationId xmlns:p14="http://schemas.microsoft.com/office/powerpoint/2010/main" val="2981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392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Адаптивен дизайн</vt:lpstr>
      <vt:lpstr>Responsive web design – какво е това?</vt:lpstr>
      <vt:lpstr>Responsive web design – какво е това?</vt:lpstr>
      <vt:lpstr>Viewport – какво е това?</vt:lpstr>
      <vt:lpstr>Meta viewport</vt:lpstr>
      <vt:lpstr>Content width</vt:lpstr>
      <vt:lpstr>CSS Media Queries</vt:lpstr>
      <vt:lpstr>CSS Media Queries - свойства</vt:lpstr>
      <vt:lpstr>CSS Media Queries - пример</vt:lpstr>
      <vt:lpstr>Responsive web design – Chrome emulator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286</cp:revision>
  <dcterms:created xsi:type="dcterms:W3CDTF">2015-03-24T20:13:30Z</dcterms:created>
  <dcterms:modified xsi:type="dcterms:W3CDTF">2015-08-20T16:51:58Z</dcterms:modified>
</cp:coreProperties>
</file>