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45" r:id="rId17"/>
    <p:sldId id="359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04 Sep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4.9.2015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jQuery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$(‘div’).show();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$(‘div’).hide();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$(‘div’).toggle();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toggle()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обобщава действието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ефектите, като той проверява дали дадения елемент е скрит и ако е – го показва, ако не – го скрива.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6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fadeIn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/fadeout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Тези методи са аналогични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show/hide,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но манипулират видимостта на елементите и чак след това ги показват/скриват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link.show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link.hide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’).click(function()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fadeOut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19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динамично променя свойствата на желания елемент и по този начин се постига ефект анимация.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‘div’).animate({top: ‘100px’});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$(‘a’).animate({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‘200px’,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‘200px’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1000);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ефекти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Този метод анимира височината на даден елемент, като по този начин създава ефект за плъзгане нагоре/надолу.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slideToggle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slideToggle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методът обобщава работата на методите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slideUp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–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slideDown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вериги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Веригите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извършването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 брой манипулации над даден елемент, като за целта се използва само една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декларация.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$(‘div’).animate({top: ‘200px’}, 500).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slideUp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(1000).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slideDown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(2000);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$(‘section’).animate({top: ‘-1000px’, left: ‘-1000px’}, 1000).fadeout(2000);</a:t>
            </a:r>
          </a:p>
        </p:txBody>
      </p:sp>
    </p:spTree>
    <p:extLst>
      <p:ext uri="{BB962C8B-B14F-4D97-AF65-F5344CB8AC3E}">
        <p14:creationId xmlns:p14="http://schemas.microsoft.com/office/powerpoint/2010/main" val="337364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CSS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поддържа прилагане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стилове.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единичен стил е следният: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прилагане на множество от стилове е следният: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свойство‘: ‘стойност‘, 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свойство2‘: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стойност‘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70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скрива друг елемент(отново по избор).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 зареждане на страницата анимира елемент по избор, като му прилага двойни на началните широчина и височина 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font-size.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fadeIn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друг.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fadeOut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-ва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друг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click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събитие на елемент по избор и прилага 5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CSS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стила по избор на друг елемент.</a:t>
            </a: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381000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slideUp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-ва.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slideDown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ва.</a:t>
            </a:r>
          </a:p>
          <a:p>
            <a:pPr marL="457200" indent="-457200">
              <a:buAutoNum type="arabicPeriod" startAt="6"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прихваща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събитие на даден елемент и го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</a:rPr>
              <a:t>toggleSlide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ва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0"/>
            <a:ext cx="4981575" cy="1828800"/>
          </a:xfrm>
        </p:spPr>
      </p:pic>
      <p:sp>
        <p:nvSpPr>
          <p:cNvPr id="6" name="TextBox 5"/>
          <p:cNvSpPr txBox="1"/>
          <p:nvPr/>
        </p:nvSpPr>
        <p:spPr>
          <a:xfrm>
            <a:off x="457200" y="1670713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</a:rPr>
              <a:t>						jQuery e JavaScript 						</a:t>
            </a:r>
            <a:r>
              <a:rPr lang="bg-BG" sz="2500" dirty="0" smtClean="0">
                <a:solidFill>
                  <a:schemeClr val="bg1"/>
                </a:solidFill>
              </a:rPr>
              <a:t>библиотека. Тя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улеснява </a:t>
            </a:r>
            <a:r>
              <a:rPr lang="en-US" sz="2500" dirty="0" smtClean="0">
                <a:solidFill>
                  <a:schemeClr val="bg1"/>
                </a:solidFill>
              </a:rPr>
              <a:t>JavaScript 						</a:t>
            </a:r>
            <a:r>
              <a:rPr lang="bg-BG" sz="2500" dirty="0" smtClean="0">
                <a:solidFill>
                  <a:schemeClr val="bg1"/>
                </a:solidFill>
              </a:rPr>
              <a:t>програмирането. </a:t>
            </a:r>
            <a:r>
              <a:rPr lang="en-US" sz="2500" dirty="0" smtClean="0">
                <a:solidFill>
                  <a:schemeClr val="bg1"/>
                </a:solidFill>
              </a:rPr>
              <a:t>						</a:t>
            </a:r>
            <a:r>
              <a:rPr lang="bg-BG" sz="2500" dirty="0" smtClean="0">
                <a:solidFill>
                  <a:schemeClr val="bg1"/>
                </a:solidFill>
              </a:rPr>
              <a:t>Благодарение на нейните предефинирани функции, можем да постигнем повече с по-малко написан код. Има огромен брой функции. За целите на курса ще се запознаем със следните:</a:t>
            </a:r>
            <a:endParaRPr lang="en-US" sz="2500" dirty="0" smtClean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Манипулация на стилове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Събития, свързани с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Ефекти и анимации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</a:rPr>
              <a:t>jQuery e </a:t>
            </a:r>
            <a:r>
              <a:rPr lang="bg-BG" sz="2500" dirty="0" smtClean="0">
                <a:solidFill>
                  <a:schemeClr val="bg1"/>
                </a:solidFill>
              </a:rPr>
              <a:t>най-използваната библиотека за момента. Тя е използвана от някои от най-големите компании за уеб приложенията си: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IBM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Google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HP</a:t>
            </a:r>
            <a:endParaRPr lang="en-US" sz="25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</a:rPr>
              <a:t>Microsoft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Библиотеката е така създадена, че да бъде поддържана във всички масови браузъри, включително </a:t>
            </a:r>
            <a:r>
              <a:rPr lang="en-US" sz="2500" dirty="0" smtClean="0">
                <a:solidFill>
                  <a:schemeClr val="bg1"/>
                </a:solidFill>
              </a:rPr>
              <a:t>Internet Explorer 6. </a:t>
            </a:r>
            <a:r>
              <a:rPr lang="bg-BG" sz="2500" dirty="0" smtClean="0">
                <a:solidFill>
                  <a:schemeClr val="bg1"/>
                </a:solidFill>
              </a:rPr>
              <a:t>Това означава, че функционалността, която създаваме, ще бъде еднаква във всички браузъри.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5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</a:t>
            </a:r>
            <a:r>
              <a:rPr lang="en-US" sz="3000" dirty="0" smtClean="0">
                <a:solidFill>
                  <a:schemeClr val="accent6"/>
                </a:solidFill>
              </a:rPr>
              <a:t>include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За да можем да използваме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в нашите скриптове(или на страницата), първо трябва да добавим </a:t>
            </a:r>
            <a:r>
              <a:rPr lang="en-US" sz="2500" dirty="0" smtClean="0">
                <a:solidFill>
                  <a:schemeClr val="bg1"/>
                </a:solidFill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</a:rPr>
              <a:t>библиотеката на сайта си. Добавянето става по стандартния начин за всички скриптове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в </a:t>
            </a:r>
            <a:r>
              <a:rPr lang="en-US" sz="2500" dirty="0" smtClean="0">
                <a:solidFill>
                  <a:schemeClr val="bg1"/>
                </a:solidFill>
              </a:rPr>
              <a:t>head </a:t>
            </a:r>
            <a:r>
              <a:rPr lang="bg-BG" sz="2500" dirty="0" smtClean="0">
                <a:solidFill>
                  <a:schemeClr val="bg1"/>
                </a:solidFill>
              </a:rPr>
              <a:t>частта: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Ако използваме линк към сайта на </a:t>
            </a:r>
            <a:r>
              <a:rPr lang="en-US" sz="2500" dirty="0" smtClean="0">
                <a:solidFill>
                  <a:schemeClr val="bg1"/>
                </a:solidFill>
              </a:rPr>
              <a:t>jQuery: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="http://code.jquery.com/jquery-1.11.3.min.js"&gt;&lt;/script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локална директория: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script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=“jquery-1.11.3.min.js”&gt;&lt;/script&gt;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Важно е да се отбележи,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скриптът трябва да бъде зареден преди скриптовете, в които ще използваме библиотеката.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39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- синтаксис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Най-общо синтаксисът за извършване на дадена операция в </a:t>
            </a:r>
            <a:r>
              <a:rPr lang="en-US" sz="2500" dirty="0" smtClean="0">
                <a:solidFill>
                  <a:schemeClr val="bg1"/>
                </a:solidFill>
              </a:rPr>
              <a:t>jQuery e: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$(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елемент).функция();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Както следва: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$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знакът е задължителен при достъпване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 е елементът, върху който ще извършваме желаната манипулация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Функцията е предефинираната операция, която целим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$(‘.main’).hide();</a:t>
            </a: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 този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фрагмент код, елементът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.main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се скрие от страницата ни.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err="1" smtClean="0">
                <a:solidFill>
                  <a:schemeClr val="accent6"/>
                </a:solidFill>
              </a:rPr>
              <a:t>document.ready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Благодарение на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засечем момента, в който страницата ни е заредена. С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това става още по-лесно. Има два начина за дефиниране на определени действия веднага щом документът е зареден: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Пълна версия: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buFontTx/>
              <a:buChar char="-"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Кратка версия: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7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$(function() {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alert(‘the document is loaded’);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в двата случая, при зареждане на страницата, ще се покаже </a:t>
            </a:r>
            <a:r>
              <a:rPr lang="en-US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 message, </a:t>
            </a:r>
            <a:r>
              <a:rPr lang="bg-BG" sz="27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който ще ни уведоми, че страницата е заредена.</a:t>
            </a:r>
            <a:endParaRPr lang="en-US" sz="27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селектори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Селекторите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jQuery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абсолютно аналогичен начин на този в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CSS.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клас, 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$(‘.class’).hide();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елемент с дадено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трябва да използваме следната дефиниция: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$(‘#id’).hide();</a:t>
            </a: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скрием всички елементи с даден таг, използваме следната дефиниция: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‘div’).hide();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Аналогично на 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таргетираме даден елемент по няколко селектора(</a:t>
            </a:r>
            <a:r>
              <a:rPr lang="en-US" sz="23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id-class, tag-class, tag-id…)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div#id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’).hide();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5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3810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Подобно на JavaScript, в jQuery можем да дефинираме какво ще се случва, когато дадено събитие се случи в страницата ни. Съществуват следните събития: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713430"/>
              </p:ext>
            </p:extLst>
          </p:nvPr>
        </p:nvGraphicFramePr>
        <p:xfrm>
          <a:off x="4648200" y="1366520"/>
          <a:ext cx="3810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Mouseleave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Keypress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Submit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Focus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Blur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Resize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scroll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jQuery</a:t>
            </a:r>
            <a:r>
              <a:rPr lang="bg-BG" sz="3000" dirty="0" smtClean="0">
                <a:solidFill>
                  <a:schemeClr val="accent6"/>
                </a:solidFill>
              </a:rPr>
              <a:t> – събития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Примери: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$(‘.link’).click(function()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alert(‘a link is clicked’);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mouseenter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alert(‘you’ve hovered a div’);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mouseleave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(function()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the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area’);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$(‘div’).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hover(function(){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entered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alert(‘you left div’);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$(‘input’).focus(function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 $(this).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(‘background-color’, ‘#000’);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2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3487</TotalTime>
  <Words>803</Words>
  <Application>Microsoft Office PowerPoint</Application>
  <PresentationFormat>On-screen Show (4:3)</PresentationFormat>
  <Paragraphs>150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 New</vt:lpstr>
      <vt:lpstr>Office Theme</vt:lpstr>
      <vt:lpstr>jQuery</vt:lpstr>
      <vt:lpstr>jQuery</vt:lpstr>
      <vt:lpstr>jQuery</vt:lpstr>
      <vt:lpstr>jQuery - include</vt:lpstr>
      <vt:lpstr>jQuery - синтаксис</vt:lpstr>
      <vt:lpstr>jQuery – document.ready</vt:lpstr>
      <vt:lpstr>jQuery – селектори</vt:lpstr>
      <vt:lpstr>jQuery – събития</vt:lpstr>
      <vt:lpstr>jQuery – събития</vt:lpstr>
      <vt:lpstr>jQuery – ефекти</vt:lpstr>
      <vt:lpstr>jQuery – ефекти</vt:lpstr>
      <vt:lpstr>jQuery – ефекти</vt:lpstr>
      <vt:lpstr>jQuery – ефекти</vt:lpstr>
      <vt:lpstr>jQuery – вериги</vt:lpstr>
      <vt:lpstr>jQuery – CSS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645</cp:revision>
  <dcterms:created xsi:type="dcterms:W3CDTF">2015-03-24T20:13:30Z</dcterms:created>
  <dcterms:modified xsi:type="dcterms:W3CDTF">2015-09-04T04:47:47Z</dcterms:modified>
</cp:coreProperties>
</file>