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0" r:id="rId3"/>
    <p:sldId id="291" r:id="rId4"/>
    <p:sldId id="292" r:id="rId5"/>
    <p:sldId id="294" r:id="rId6"/>
    <p:sldId id="293" r:id="rId7"/>
    <p:sldId id="295" r:id="rId8"/>
    <p:sldId id="296" r:id="rId9"/>
    <p:sldId id="297" r:id="rId10"/>
    <p:sldId id="298" r:id="rId11"/>
    <p:sldId id="265" r:id="rId12"/>
    <p:sldId id="269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22 Aug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Адаптивен дизайн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6"/>
                </a:solidFill>
              </a:rPr>
              <a:t>Responsive web design – Chrome emulator</a:t>
            </a:r>
            <a:endParaRPr lang="bg-BG" sz="3600" dirty="0">
              <a:solidFill>
                <a:schemeClr val="accent6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98" y="1600200"/>
            <a:ext cx="788200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сайт, пригоден за десктоп браузъри, който изглежда както дизайна в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09-Adaptive-Design-Tasks\task_desktop.png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Използвайки наученото за адаптивния дизайн, направете вече готовия десктоп сайт да изглежда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както дизайна в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09-Adaptive-Design-Tasks\task_tablet.png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при ширина по-малка от 768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px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Бонус задача – за устройства с ширина по-малка от 480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px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основната навигация да бъде скрита и да се показва т.нар. хамбургер бутон(упражнено на лекцията).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Responsive web design – </a:t>
            </a:r>
            <a:r>
              <a:rPr lang="bg-BG" dirty="0" smtClean="0">
                <a:solidFill>
                  <a:schemeClr val="accent6"/>
                </a:solidFill>
              </a:rPr>
              <a:t>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6565900" cy="3581400"/>
          </a:xfr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Responsive web design – </a:t>
            </a:r>
            <a:r>
              <a:rPr lang="bg-BG" dirty="0" smtClean="0">
                <a:solidFill>
                  <a:schemeClr val="accent6"/>
                </a:solidFill>
              </a:rPr>
              <a:t>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Разработка на уеб страници, които се адаптират към изполваното устройство и размера му.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Благодарение на </a:t>
            </a:r>
            <a:r>
              <a:rPr lang="en-US" dirty="0" smtClean="0">
                <a:solidFill>
                  <a:schemeClr val="bg1"/>
                </a:solidFill>
              </a:rPr>
              <a:t>responsive web design</a:t>
            </a:r>
            <a:r>
              <a:rPr lang="bg-BG" dirty="0" smtClean="0">
                <a:solidFill>
                  <a:schemeClr val="bg1"/>
                </a:solidFill>
              </a:rPr>
              <a:t>, дадена страница може да има различен облик за десктоп, таблет и мобилни устройства.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Задължителен за разработката на страници, пригодени за таблет и мобилни устройства.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1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Viewport </a:t>
            </a:r>
            <a:r>
              <a:rPr lang="bg-BG" dirty="0" smtClean="0">
                <a:solidFill>
                  <a:schemeClr val="accent6"/>
                </a:solidFill>
              </a:rPr>
              <a:t>– 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276600"/>
            <a:ext cx="6781800" cy="3282784"/>
          </a:xfrm>
        </p:spPr>
      </p:pic>
      <p:sp>
        <p:nvSpPr>
          <p:cNvPr id="8" name="TextBox 7"/>
          <p:cNvSpPr txBox="1"/>
          <p:nvPr/>
        </p:nvSpPr>
        <p:spPr>
          <a:xfrm>
            <a:off x="471152" y="1676400"/>
            <a:ext cx="798704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Вюпортът е видимата за потребителя област от екрана на използваното устройство. </a:t>
            </a:r>
          </a:p>
          <a:p>
            <a:r>
              <a:rPr lang="bg-BG" sz="2500" dirty="0" smtClean="0">
                <a:solidFill>
                  <a:schemeClr val="bg1"/>
                </a:solidFill>
              </a:rPr>
              <a:t>Размерът на вюпорта варира, като колкото по-малко е устройството, толкова е по-малък вюпортът.</a:t>
            </a:r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Meta viewport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iewport – </a:t>
            </a:r>
            <a:r>
              <a:rPr lang="bg-BG" dirty="0" smtClean="0">
                <a:solidFill>
                  <a:schemeClr val="bg1"/>
                </a:solidFill>
              </a:rPr>
              <a:t>Указва на браузъра как да контролира размера и скалирането на страницата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&lt;meta name="viewport" content="width=device-width, initial-scale=1</a:t>
            </a:r>
            <a:r>
              <a:rPr lang="en-US" sz="2000" dirty="0" smtClean="0">
                <a:solidFill>
                  <a:schemeClr val="bg1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width=device-width – </a:t>
            </a:r>
            <a:r>
              <a:rPr lang="bg-BG" sz="2000" dirty="0" smtClean="0">
                <a:solidFill>
                  <a:schemeClr val="bg1"/>
                </a:solidFill>
              </a:rPr>
              <a:t>указва на страницата да използва широчината на устройството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initial-scale=1</a:t>
            </a:r>
            <a:r>
              <a:rPr lang="bg-BG" sz="2000" dirty="0" smtClean="0">
                <a:solidFill>
                  <a:schemeClr val="bg1"/>
                </a:solidFill>
              </a:rPr>
              <a:t>- указва на страницата да изгради връзка 1:1 между </a:t>
            </a:r>
            <a:r>
              <a:rPr lang="en-US" sz="2000" dirty="0" smtClean="0">
                <a:solidFill>
                  <a:schemeClr val="bg1"/>
                </a:solidFill>
              </a:rPr>
              <a:t>CSS </a:t>
            </a:r>
            <a:r>
              <a:rPr lang="bg-BG" sz="2000" dirty="0" smtClean="0">
                <a:solidFill>
                  <a:schemeClr val="bg1"/>
                </a:solidFill>
              </a:rPr>
              <a:t>пикселите и пикселите в страницата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Content width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Съдържанието на сайта ни не трябва да бъде с голяма широчина(&gt;1200</a:t>
            </a:r>
            <a:r>
              <a:rPr lang="en-US" dirty="0" err="1" smtClean="0">
                <a:solidFill>
                  <a:schemeClr val="bg1"/>
                </a:solidFill>
              </a:rPr>
              <a:t>px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Широчината на съдържанието не трябва да зависи от даден </a:t>
            </a:r>
            <a:r>
              <a:rPr lang="en-US" dirty="0" smtClean="0">
                <a:solidFill>
                  <a:schemeClr val="bg1"/>
                </a:solidFill>
              </a:rPr>
              <a:t>viewport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Използват се т.нар. </a:t>
            </a:r>
            <a:r>
              <a:rPr lang="en-US" dirty="0" smtClean="0">
                <a:solidFill>
                  <a:schemeClr val="bg1"/>
                </a:solidFill>
              </a:rPr>
              <a:t>media queries</a:t>
            </a:r>
            <a:r>
              <a:rPr lang="bg-BG" dirty="0" smtClean="0">
                <a:solidFill>
                  <a:schemeClr val="bg1"/>
                </a:solidFill>
              </a:rPr>
              <a:t>, за различна стилизация в различни устройства.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Media Queries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Media Queries </a:t>
            </a:r>
            <a:r>
              <a:rPr lang="bg-BG" dirty="0" smtClean="0">
                <a:solidFill>
                  <a:schemeClr val="bg1"/>
                </a:solidFill>
              </a:rPr>
              <a:t>най-общо са начин, по който може да се стилизира страница в определена резолюция, като с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bg-BG" dirty="0" smtClean="0">
                <a:solidFill>
                  <a:schemeClr val="bg1"/>
                </a:solidFill>
              </a:rPr>
              <a:t>на брой </a:t>
            </a:r>
            <a:r>
              <a:rPr lang="en-US" dirty="0" smtClean="0">
                <a:solidFill>
                  <a:schemeClr val="bg1"/>
                </a:solidFill>
              </a:rPr>
              <a:t>media queries </a:t>
            </a:r>
            <a:r>
              <a:rPr lang="bg-BG" dirty="0" smtClean="0">
                <a:solidFill>
                  <a:schemeClr val="bg1"/>
                </a:solidFill>
              </a:rPr>
              <a:t>могат да се стилизират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bg-BG" dirty="0" smtClean="0">
                <a:solidFill>
                  <a:schemeClr val="bg1"/>
                </a:solidFill>
              </a:rPr>
              <a:t>на брой устройства. Абстрактно определяни като „филтри“.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Media Queries</a:t>
            </a:r>
            <a:r>
              <a:rPr lang="bg-BG" dirty="0" smtClean="0">
                <a:solidFill>
                  <a:schemeClr val="accent6"/>
                </a:solidFill>
              </a:rPr>
              <a:t> - свойства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min-width</a:t>
            </a:r>
            <a:r>
              <a:rPr lang="bg-BG" dirty="0" smtClean="0">
                <a:solidFill>
                  <a:schemeClr val="bg1"/>
                </a:solidFill>
              </a:rPr>
              <a:t> - свойство, с което се стилизират страници в устройства с широчина, по-голяма от определена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max-width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</a:t>
            </a:r>
            <a:r>
              <a:rPr lang="bg-BG" dirty="0" smtClean="0">
                <a:solidFill>
                  <a:schemeClr val="bg1"/>
                </a:solidFill>
              </a:rPr>
              <a:t>страници </a:t>
            </a:r>
            <a:r>
              <a:rPr lang="bg-BG" dirty="0">
                <a:solidFill>
                  <a:schemeClr val="bg1"/>
                </a:solidFill>
              </a:rPr>
              <a:t>в устройства </a:t>
            </a:r>
            <a:r>
              <a:rPr lang="bg-BG" dirty="0" smtClean="0">
                <a:solidFill>
                  <a:schemeClr val="bg1"/>
                </a:solidFill>
              </a:rPr>
              <a:t>с широчина, по-малка от определена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min-height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страници в устройства </a:t>
            </a:r>
            <a:r>
              <a:rPr lang="bg-BG" dirty="0" smtClean="0">
                <a:solidFill>
                  <a:schemeClr val="bg1"/>
                </a:solidFill>
              </a:rPr>
              <a:t>с височина, по-голяма </a:t>
            </a:r>
            <a:r>
              <a:rPr lang="bg-BG" dirty="0">
                <a:solidFill>
                  <a:schemeClr val="bg1"/>
                </a:solidFill>
              </a:rPr>
              <a:t>от определена 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max-height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страници в устройства </a:t>
            </a:r>
            <a:r>
              <a:rPr lang="bg-BG" dirty="0" smtClean="0">
                <a:solidFill>
                  <a:schemeClr val="bg1"/>
                </a:solidFill>
              </a:rPr>
              <a:t>с височина, </a:t>
            </a:r>
            <a:r>
              <a:rPr lang="bg-BG" dirty="0">
                <a:solidFill>
                  <a:schemeClr val="bg1"/>
                </a:solidFill>
              </a:rPr>
              <a:t>по-малка от определена </a:t>
            </a:r>
            <a:r>
              <a:rPr lang="en-US" dirty="0" smtClean="0">
                <a:solidFill>
                  <a:schemeClr val="bg1"/>
                </a:solidFill>
              </a:rPr>
              <a:t>orientation=portrait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страници в устройства </a:t>
            </a:r>
            <a:r>
              <a:rPr lang="bg-BG" dirty="0" smtClean="0">
                <a:solidFill>
                  <a:schemeClr val="bg1"/>
                </a:solidFill>
              </a:rPr>
              <a:t>с ориентация портрет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orientation=landscape - </a:t>
            </a:r>
            <a:r>
              <a:rPr lang="bg-BG" dirty="0" smtClean="0">
                <a:solidFill>
                  <a:schemeClr val="bg1"/>
                </a:solidFill>
              </a:rPr>
              <a:t>свойство</a:t>
            </a:r>
            <a:r>
              <a:rPr lang="bg-BG" dirty="0">
                <a:solidFill>
                  <a:schemeClr val="bg1"/>
                </a:solidFill>
              </a:rPr>
              <a:t>, с което се стилизират страници в устройства с ориентация </a:t>
            </a:r>
            <a:r>
              <a:rPr lang="bg-BG" dirty="0" smtClean="0">
                <a:solidFill>
                  <a:schemeClr val="bg1"/>
                </a:solidFill>
              </a:rPr>
              <a:t>пейзаж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Media Queries</a:t>
            </a:r>
            <a:r>
              <a:rPr lang="bg-BG" dirty="0" smtClean="0">
                <a:solidFill>
                  <a:schemeClr val="accent6"/>
                </a:solidFill>
              </a:rPr>
              <a:t> - пример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.wrapper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width: 960px;</a:t>
            </a:r>
          </a:p>
          <a:p>
            <a:pPr marL="0" indent="0">
              <a:buNone/>
            </a:pPr>
            <a:r>
              <a:rPr lang="en-US" sz="15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@media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(min-width: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640px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and (max-width: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960px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display: none;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max-width: 100%; height: auto; }</a:t>
            </a:r>
          </a:p>
        </p:txBody>
      </p:sp>
    </p:spTree>
    <p:extLst>
      <p:ext uri="{BB962C8B-B14F-4D97-AF65-F5344CB8AC3E}">
        <p14:creationId xmlns:p14="http://schemas.microsoft.com/office/powerpoint/2010/main" val="29810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</TotalTime>
  <Words>469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Office Theme</vt:lpstr>
      <vt:lpstr>Адаптивен дизайн</vt:lpstr>
      <vt:lpstr>Responsive web design – какво е това?</vt:lpstr>
      <vt:lpstr>Responsive web design – какво е това?</vt:lpstr>
      <vt:lpstr>Viewport – какво е това?</vt:lpstr>
      <vt:lpstr>Meta viewport</vt:lpstr>
      <vt:lpstr>Content width</vt:lpstr>
      <vt:lpstr>CSS Media Queries</vt:lpstr>
      <vt:lpstr>CSS Media Queries - свойства</vt:lpstr>
      <vt:lpstr>CSS Media Queries - пример</vt:lpstr>
      <vt:lpstr>Responsive web design – Chrome emulator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288</cp:revision>
  <dcterms:created xsi:type="dcterms:W3CDTF">2015-03-24T20:13:30Z</dcterms:created>
  <dcterms:modified xsi:type="dcterms:W3CDTF">2015-08-22T08:22:53Z</dcterms:modified>
</cp:coreProperties>
</file>