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61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2" r:id="rId72"/>
    <p:sldId id="363" r:id="rId73"/>
    <p:sldId id="265" r:id="rId74"/>
    <p:sldId id="269" r:id="rId75"/>
    <p:sldId id="333" r:id="rId76"/>
    <p:sldId id="345" r:id="rId7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>
        <p:scale>
          <a:sx n="75" d="100"/>
          <a:sy n="75" d="100"/>
        </p:scale>
        <p:origin x="3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02 Sep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смесен тип: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new Date()];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масиви: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smtClean="0">
                <a:solidFill>
                  <a:schemeClr val="accent6"/>
                </a:solidFill>
              </a:rPr>
              <a:t>for 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[“Angel”, “Boris”, “Dani”, “Iva”,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Zdravko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Push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Pop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Shift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Join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Събитията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използва масив от 5 елемента и връща нов масив, който представлява индексите на стария, умножени по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7.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функция учене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функция забавление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функции на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bg1">
                    <a:lumMod val="9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3557</TotalTime>
  <Words>3893</Words>
  <Application>Microsoft Office PowerPoint</Application>
  <PresentationFormat>On-screen Show (4:3)</PresentationFormat>
  <Paragraphs>711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 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593</cp:revision>
  <dcterms:created xsi:type="dcterms:W3CDTF">2015-03-24T20:13:30Z</dcterms:created>
  <dcterms:modified xsi:type="dcterms:W3CDTF">2015-09-02T18:15:02Z</dcterms:modified>
</cp:coreProperties>
</file>