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90" r:id="rId3"/>
    <p:sldId id="304" r:id="rId4"/>
    <p:sldId id="291" r:id="rId5"/>
    <p:sldId id="305" r:id="rId6"/>
    <p:sldId id="306" r:id="rId7"/>
    <p:sldId id="307" r:id="rId8"/>
    <p:sldId id="265" r:id="rId9"/>
    <p:sldId id="269" r:id="rId10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434" autoAdjust="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7/8/2016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8.7.2016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Обектно ориентирано програмиране с JavaScript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и </a:t>
            </a:r>
            <a:r>
              <a:rPr lang="en-US" dirty="0" smtClean="0">
                <a:solidFill>
                  <a:schemeClr val="accent6"/>
                </a:solidFill>
              </a:rPr>
              <a:t>JavaScript </a:t>
            </a:r>
            <a:r>
              <a:rPr lang="en-US" dirty="0">
                <a:solidFill>
                  <a:schemeClr val="accent6"/>
                </a:solidFill>
              </a:rPr>
              <a:t>prototype</a:t>
            </a:r>
            <a:r>
              <a:rPr lang="bg-BG" dirty="0" smtClean="0">
                <a:solidFill>
                  <a:schemeClr val="accent6"/>
                </a:solidFill>
              </a:rPr>
              <a:t/>
            </a:r>
            <a:br>
              <a:rPr lang="bg-BG" dirty="0" smtClean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Какво представлява ООП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Обектно-ориентираното програмиране (ООП) е парадигма в компютърното програмиране, при която една програмна система се моделира като набор от обекти, които взаимодействат помежду си, за разлика от традиционното виждане, в което една програма е списък от инструкции, които компютърът изпълнява. Всеки обект е способен да получава съобщения, обработва данни и праща съобщения на други обекти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rgbClr val="002060"/>
                </a:solidFill>
              </a:rPr>
              <a:t>https://bg.wikipedia.org/wiki/%D0%9E%D0%B1%D0%B5%D0%BA%D1%82%D0%BD%D0%BE-%D0%BE%D1%80%D0%B8%D0%B5%D0%BD%D1%82%D0%B8%D1%80%D0%B0%D0%BD%D0%BE_%D0%BF%D1%80%D0%BE%D0%B3%D1%80%D0%B0%D0%BC%D0%B8%D1%80%D0%B0%D0%BD%D0%B5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2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Принципи на ООП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Абстракция 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Наследяване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Капсулиране</a:t>
            </a:r>
          </a:p>
          <a:p>
            <a:r>
              <a:rPr lang="bg-BG" dirty="0">
                <a:solidFill>
                  <a:schemeClr val="bg1"/>
                </a:solidFill>
              </a:rPr>
              <a:t>Полиморфизъм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65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ООП </a:t>
            </a:r>
            <a:r>
              <a:rPr lang="bg-BG" dirty="0" smtClean="0">
                <a:solidFill>
                  <a:schemeClr val="accent6"/>
                </a:solidFill>
              </a:rPr>
              <a:t>в </a:t>
            </a:r>
            <a:r>
              <a:rPr lang="en-US" dirty="0" smtClean="0">
                <a:solidFill>
                  <a:schemeClr val="accent6"/>
                </a:solidFill>
              </a:rPr>
              <a:t>JS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В ООП програмата е стурктурирана като съвкупност от обекти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JS </a:t>
            </a:r>
            <a:r>
              <a:rPr lang="bg-BG" dirty="0" smtClean="0">
                <a:solidFill>
                  <a:schemeClr val="bg1"/>
                </a:solidFill>
              </a:rPr>
              <a:t>е прототипно базиран език 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Чрез прототипите се създава йерархия от обекти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JS </a:t>
            </a:r>
            <a:r>
              <a:rPr lang="bg-BG" dirty="0" smtClean="0">
                <a:solidFill>
                  <a:schemeClr val="bg1"/>
                </a:solidFill>
              </a:rPr>
              <a:t>няма класове или конкструктор 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bg-BG" dirty="0" smtClean="0">
                <a:solidFill>
                  <a:schemeClr val="bg1"/>
                </a:solidFill>
              </a:rPr>
              <a:t>очаква се да има класове в </a:t>
            </a:r>
            <a:r>
              <a:rPr lang="en-US" dirty="0" err="1">
                <a:solidFill>
                  <a:schemeClr val="bg1"/>
                </a:solidFill>
              </a:rPr>
              <a:t>ECMAScript</a:t>
            </a:r>
            <a:r>
              <a:rPr lang="en-US" dirty="0">
                <a:solidFill>
                  <a:schemeClr val="bg1"/>
                </a:solidFill>
              </a:rPr>
              <a:t> 1.6 )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1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ООП </a:t>
            </a:r>
            <a:r>
              <a:rPr lang="bg-BG" dirty="0" smtClean="0">
                <a:solidFill>
                  <a:schemeClr val="accent6"/>
                </a:solidFill>
              </a:rPr>
              <a:t>в </a:t>
            </a:r>
            <a:r>
              <a:rPr lang="en-US" dirty="0" smtClean="0">
                <a:solidFill>
                  <a:schemeClr val="accent6"/>
                </a:solidFill>
              </a:rPr>
              <a:t>JS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JS </a:t>
            </a:r>
            <a:r>
              <a:rPr lang="bg-BG" dirty="0" smtClean="0">
                <a:solidFill>
                  <a:schemeClr val="bg1"/>
                </a:solidFill>
              </a:rPr>
              <a:t>едно нещо може да бъде постигнато по много различни начини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Съществуват и много начини за имплементиране на ООП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Най-разпространените начини са: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>
                <a:solidFill>
                  <a:schemeClr val="bg1"/>
                </a:solidFill>
              </a:rPr>
              <a:t>Класическо/функционално ООП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 smtClean="0">
                <a:solidFill>
                  <a:schemeClr val="bg1"/>
                </a:solidFill>
              </a:rPr>
              <a:t>Прототипно ООП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48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Класическо ООП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Използват се функции за създаване на обекти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Функциите се използват като конструктури на обекти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Създават се обекти посредством извикването на функцията с ключовата дума </a:t>
            </a:r>
            <a:r>
              <a:rPr lang="en-US" dirty="0" smtClean="0">
                <a:solidFill>
                  <a:schemeClr val="bg1"/>
                </a:solidFill>
              </a:rPr>
              <a:t>new</a:t>
            </a:r>
          </a:p>
          <a:p>
            <a:pPr>
              <a:buFontTx/>
              <a:buChar char="-"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14400" y="5410200"/>
            <a:ext cx="7467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function Person(){}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ivan</a:t>
            </a:r>
            <a:r>
              <a:rPr lang="en-US" dirty="0" smtClean="0"/>
              <a:t>= </a:t>
            </a:r>
            <a:r>
              <a:rPr lang="en-US" dirty="0"/>
              <a:t>new Person(); //instance of Person</a:t>
            </a:r>
          </a:p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 smtClean="0"/>
              <a:t>petkan</a:t>
            </a:r>
            <a:r>
              <a:rPr lang="en-US" dirty="0" smtClean="0"/>
              <a:t>= </a:t>
            </a:r>
            <a:r>
              <a:rPr lang="en-US" dirty="0"/>
              <a:t>new Person(); //another instance of Person</a:t>
            </a:r>
          </a:p>
        </p:txBody>
      </p:sp>
    </p:spTree>
    <p:extLst>
      <p:ext uri="{BB962C8B-B14F-4D97-AF65-F5344CB8AC3E}">
        <p14:creationId xmlns:p14="http://schemas.microsoft.com/office/powerpoint/2010/main" val="16485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Prototype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7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Прототипа на обекта е негов шаблон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Той е нещо като негов родителски обект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Когато закачаме </a:t>
            </a:r>
            <a:r>
              <a:rPr lang="en-US" dirty="0" smtClean="0">
                <a:solidFill>
                  <a:schemeClr val="bg1"/>
                </a:solidFill>
              </a:rPr>
              <a:t>property / method </a:t>
            </a:r>
            <a:r>
              <a:rPr lang="bg-BG" dirty="0" smtClean="0">
                <a:solidFill>
                  <a:schemeClr val="bg1"/>
                </a:solidFill>
              </a:rPr>
              <a:t>на прототипа на обекта, всички инстанции на обекта притежават това </a:t>
            </a:r>
            <a:r>
              <a:rPr lang="en-US" dirty="0">
                <a:solidFill>
                  <a:schemeClr val="bg1"/>
                </a:solidFill>
              </a:rPr>
              <a:t>property / method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4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914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r>
              <a:rPr lang="en-US" dirty="0">
                <a:solidFill>
                  <a:schemeClr val="accent6"/>
                </a:solidFill>
              </a:rPr>
              <a:t/>
            </a:r>
            <a:br>
              <a:rPr lang="en-US" dirty="0">
                <a:solidFill>
                  <a:schemeClr val="accent6"/>
                </a:solidFill>
              </a:rPr>
            </a:b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6388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616021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648200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Направете функция конструктур, която да създава инстанция на обект от бутон. Бутонът трябва да има цвят, бекграунд,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border-radius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и специфичен текст.</a:t>
            </a:r>
            <a:b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Сложете полета, през които потребителя да въвежда характеристиките на бутона. Добавете бутон, който при натискане да създава динамично бутон с въведените характеристики в инпутите.</a:t>
            </a:r>
            <a:b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</a:b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При натискане на бутона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(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за създаване на бутон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)</a:t>
            </a: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 трябва да се създава инстанция на обекта бутон и да се извиква неговия метод за генериране.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bg-BG" sz="2000" b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Примерът е сходен на разгледания в упражнението -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11-3.JS-OOP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- boxes as </a:t>
            </a:r>
            <a:r>
              <a:rPr lang="en-US" sz="2000" b="1" dirty="0" smtClean="0">
                <a:solidFill>
                  <a:schemeClr val="bg1">
                    <a:lumMod val="95000"/>
                  </a:schemeClr>
                </a:solidFill>
              </a:rPr>
              <a:t>objects</a:t>
            </a:r>
            <a:endParaRPr lang="bg-BG" sz="2000" b="1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2468</TotalTime>
  <Words>274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Обектно ориентирано програмиране с JavaScript и JavaScript prototype </vt:lpstr>
      <vt:lpstr>Какво представлява ООП</vt:lpstr>
      <vt:lpstr>Принципи на ООП</vt:lpstr>
      <vt:lpstr>ООП в JS</vt:lpstr>
      <vt:lpstr>ООП в JS</vt:lpstr>
      <vt:lpstr>Класическо ООП</vt:lpstr>
      <vt:lpstr>Prototype</vt:lpstr>
      <vt:lpstr>Въпроси 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321</cp:revision>
  <dcterms:created xsi:type="dcterms:W3CDTF">2015-03-24T20:13:30Z</dcterms:created>
  <dcterms:modified xsi:type="dcterms:W3CDTF">2016-07-08T20:35:35Z</dcterms:modified>
</cp:coreProperties>
</file>