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0" r:id="rId3"/>
    <p:sldId id="288" r:id="rId4"/>
    <p:sldId id="289" r:id="rId5"/>
    <p:sldId id="291" r:id="rId6"/>
    <p:sldId id="292" r:id="rId7"/>
    <p:sldId id="293" r:id="rId8"/>
    <p:sldId id="295" r:id="rId9"/>
    <p:sldId id="294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265" r:id="rId19"/>
    <p:sldId id="269" r:id="rId2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6/20/2016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14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92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4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5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99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95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94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22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7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77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9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20.6.2016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20.6.2016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20.6.2016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20.6.2016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20.6.2016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Photoshop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</a:t>
            </a:r>
            <a:r>
              <a:rPr lang="en-US" sz="3200" dirty="0" smtClean="0">
                <a:solidFill>
                  <a:schemeClr val="accent6"/>
                </a:solidFill>
              </a:rPr>
              <a:t>Toolboxes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715" y="1524000"/>
            <a:ext cx="46728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History –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“</a:t>
            </a:r>
            <a:r>
              <a:rPr lang="bg-BG" sz="3200" dirty="0" smtClean="0">
                <a:solidFill>
                  <a:schemeClr val="bg1"/>
                </a:solidFill>
              </a:rPr>
              <a:t>историята“ на всички итеракции на потребителя с приложението 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CTRL+Z/CTRL+X </a:t>
            </a:r>
            <a:r>
              <a:rPr lang="bg-BG" sz="3200" dirty="0" smtClean="0">
                <a:solidFill>
                  <a:schemeClr val="bg1"/>
                </a:solidFill>
              </a:rPr>
              <a:t>имат малко по-различно поведение от очакваното </a:t>
            </a:r>
            <a:r>
              <a:rPr lang="bg-BG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bg-BG" sz="3200" dirty="0" smtClean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524000"/>
            <a:ext cx="25527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6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</a:t>
            </a:r>
            <a:r>
              <a:rPr lang="en-US" sz="3200" dirty="0" smtClean="0">
                <a:solidFill>
                  <a:schemeClr val="accent6"/>
                </a:solidFill>
              </a:rPr>
              <a:t>Toolboxes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715" y="1524000"/>
            <a:ext cx="69588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Text </a:t>
            </a:r>
            <a:r>
              <a:rPr lang="bg-BG" sz="3200" dirty="0" smtClean="0">
                <a:solidFill>
                  <a:schemeClr val="bg1"/>
                </a:solidFill>
              </a:rPr>
              <a:t>– съдържа всички необходими компоненти за стилизирането на текст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bg-BG" sz="32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233678"/>
            <a:ext cx="68389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7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</a:t>
            </a:r>
            <a:r>
              <a:rPr lang="en-US" sz="3200" dirty="0" smtClean="0">
                <a:solidFill>
                  <a:schemeClr val="accent6"/>
                </a:solidFill>
              </a:rPr>
              <a:t>Slicing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715" y="1524000"/>
            <a:ext cx="81018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Същинската работа по превръщането на дизайн в уебсайт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Скриване на цялото ненужно съдържание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Selecting/Cropping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Exporting</a:t>
            </a:r>
            <a:endParaRPr lang="bg-BG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8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формати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715" y="1524000"/>
            <a:ext cx="81018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JPEG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JPEG </a:t>
            </a:r>
            <a:r>
              <a:rPr lang="bg-BG" sz="3200" dirty="0" smtClean="0">
                <a:solidFill>
                  <a:schemeClr val="bg1"/>
                </a:solidFill>
              </a:rPr>
              <a:t>не е форматът, а видът на компресията на картинката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JPEG </a:t>
            </a:r>
            <a:r>
              <a:rPr lang="bg-BG" sz="3200" dirty="0" smtClean="0">
                <a:solidFill>
                  <a:schemeClr val="bg1"/>
                </a:solidFill>
              </a:rPr>
              <a:t>има високо ниво на компресия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Форматите, които са използвани от </a:t>
            </a:r>
            <a:r>
              <a:rPr lang="en-US" sz="3200" dirty="0" smtClean="0">
                <a:solidFill>
                  <a:schemeClr val="bg1"/>
                </a:solidFill>
              </a:rPr>
              <a:t>JPEG </a:t>
            </a:r>
            <a:r>
              <a:rPr lang="bg-BG" sz="3200" dirty="0" smtClean="0">
                <a:solidFill>
                  <a:schemeClr val="bg1"/>
                </a:solidFill>
              </a:rPr>
              <a:t>са </a:t>
            </a:r>
            <a:r>
              <a:rPr lang="en-US" sz="3200" dirty="0" smtClean="0">
                <a:solidFill>
                  <a:schemeClr val="bg1"/>
                </a:solidFill>
              </a:rPr>
              <a:t>jpg, jpeg, </a:t>
            </a:r>
            <a:r>
              <a:rPr lang="en-US" sz="3200" dirty="0" err="1" smtClean="0">
                <a:solidFill>
                  <a:schemeClr val="bg1"/>
                </a:solidFill>
              </a:rPr>
              <a:t>jpe</a:t>
            </a:r>
            <a:r>
              <a:rPr lang="en-US" sz="3200" dirty="0" smtClean="0">
                <a:solidFill>
                  <a:schemeClr val="bg1"/>
                </a:solidFill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</a:rPr>
              <a:t>jif</a:t>
            </a:r>
            <a:r>
              <a:rPr lang="en-US" sz="3200" dirty="0" smtClean="0">
                <a:solidFill>
                  <a:schemeClr val="bg1"/>
                </a:solidFill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</a:rPr>
              <a:t>jfif</a:t>
            </a:r>
            <a:r>
              <a:rPr lang="en-US" sz="3200" dirty="0" smtClean="0">
                <a:solidFill>
                  <a:schemeClr val="bg1"/>
                </a:solidFill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</a:rPr>
              <a:t>jfi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JPEG </a:t>
            </a:r>
            <a:r>
              <a:rPr lang="bg-BG" sz="3200" dirty="0" smtClean="0">
                <a:solidFill>
                  <a:schemeClr val="bg1"/>
                </a:solidFill>
              </a:rPr>
              <a:t>не поддържа прозрачност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JPEG</a:t>
            </a:r>
            <a:r>
              <a:rPr lang="bg-BG" sz="3200" dirty="0" smtClean="0">
                <a:solidFill>
                  <a:schemeClr val="bg1"/>
                </a:solidFill>
              </a:rPr>
              <a:t> има голяма загуба на качество</a:t>
            </a:r>
          </a:p>
        </p:txBody>
      </p:sp>
    </p:spTree>
    <p:extLst>
      <p:ext uri="{BB962C8B-B14F-4D97-AF65-F5344CB8AC3E}">
        <p14:creationId xmlns:p14="http://schemas.microsoft.com/office/powerpoint/2010/main" val="29174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формати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715" y="1524000"/>
            <a:ext cx="81018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GIF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По-рядко използван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Поддържа само 8-битови цветове – в едно изображение не можем да имаме повече от 256 цвята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Поддържа анимация – другите най-разпространени формати – не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Няма загуби при компресия</a:t>
            </a:r>
          </a:p>
        </p:txBody>
      </p:sp>
    </p:spTree>
    <p:extLst>
      <p:ext uri="{BB962C8B-B14F-4D97-AF65-F5344CB8AC3E}">
        <p14:creationId xmlns:p14="http://schemas.microsoft.com/office/powerpoint/2010/main" val="416993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формати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715" y="1524000"/>
            <a:ext cx="81018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PNG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Формат с високо качество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Поддържа прозрачност, благодарение на </a:t>
            </a:r>
            <a:r>
              <a:rPr lang="en-US" sz="3200" dirty="0" smtClean="0">
                <a:solidFill>
                  <a:schemeClr val="bg1"/>
                </a:solidFill>
              </a:rPr>
              <a:t>alpha </a:t>
            </a:r>
            <a:r>
              <a:rPr lang="bg-BG" sz="3200" dirty="0" smtClean="0">
                <a:solidFill>
                  <a:schemeClr val="bg1"/>
                </a:solidFill>
              </a:rPr>
              <a:t>компонентата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Няма загуби при компресия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Когато изображението е с висока резолюция, размерът на картинката е много по-голям в сравнение с </a:t>
            </a:r>
            <a:r>
              <a:rPr lang="en-US" sz="3200" dirty="0" smtClean="0">
                <a:solidFill>
                  <a:schemeClr val="bg1"/>
                </a:solidFill>
              </a:rPr>
              <a:t>jpeg</a:t>
            </a:r>
            <a:endParaRPr lang="bg-BG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70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</a:t>
            </a:r>
            <a:r>
              <a:rPr lang="en-US" sz="3200" dirty="0" smtClean="0">
                <a:solidFill>
                  <a:schemeClr val="accent6"/>
                </a:solidFill>
              </a:rPr>
              <a:t>image exporting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715" y="1524000"/>
            <a:ext cx="81018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Save as(CTRL+S)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bg-BG" sz="32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999360"/>
            <a:ext cx="7315200" cy="474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</a:t>
            </a:r>
            <a:r>
              <a:rPr lang="en-US" sz="3200" dirty="0" smtClean="0">
                <a:solidFill>
                  <a:schemeClr val="accent6"/>
                </a:solidFill>
              </a:rPr>
              <a:t>image exporting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715" y="1524000"/>
            <a:ext cx="81018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Save as(CTRL+S) </a:t>
            </a:r>
            <a:r>
              <a:rPr lang="bg-BG" sz="3200" dirty="0" smtClean="0">
                <a:solidFill>
                  <a:schemeClr val="bg1"/>
                </a:solidFill>
              </a:rPr>
              <a:t>– непрепоръчително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Има по-малко опции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Няма </a:t>
            </a:r>
            <a:r>
              <a:rPr lang="en-US" sz="3200" dirty="0" smtClean="0">
                <a:solidFill>
                  <a:schemeClr val="bg1"/>
                </a:solidFill>
              </a:rPr>
              <a:t>preview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Save for web(CTRL+SHIFT+ALT+S) </a:t>
            </a:r>
            <a:r>
              <a:rPr lang="bg-BG" sz="3200" dirty="0" smtClean="0">
                <a:solidFill>
                  <a:schemeClr val="bg1"/>
                </a:solidFill>
              </a:rPr>
              <a:t>– препоръчително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Повече опции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Preview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bg-BG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3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25908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PSD </a:t>
            </a:r>
            <a:r>
              <a:rPr lang="bg-BG" dirty="0" smtClean="0">
                <a:solidFill>
                  <a:schemeClr val="accent6"/>
                </a:solidFill>
              </a:rPr>
              <a:t>за упражнение </a:t>
            </a:r>
            <a:br>
              <a:rPr lang="bg-BG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http</a:t>
            </a:r>
            <a:r>
              <a:rPr lang="en-US" dirty="0">
                <a:solidFill>
                  <a:srgbClr val="002060"/>
                </a:solidFill>
              </a:rPr>
              <a:t>://www.os-templates.com/free-psd-templates/utopic-flowers</a:t>
            </a:r>
            <a:endParaRPr lang="bg-B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733800"/>
            <a:ext cx="7620000" cy="2468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1148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51816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Използвайки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PSD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файла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07-Photoshop-Tasks\Task1-registration-form.psd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направете уеб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страница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регистрационна форма</a:t>
            </a:r>
            <a:endParaRPr lang="bg-BG" sz="16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Използвайки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PSD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файла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07-Photoshop-Tasks\Task2-creditboxes.psd,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направете уеб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страница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pricing list</a:t>
            </a:r>
            <a:endParaRPr lang="en-US" sz="16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Adobe Photoshop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92310"/>
            <a:ext cx="5587120" cy="3617890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718360"/>
            <a:ext cx="4942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 smtClean="0">
                <a:solidFill>
                  <a:schemeClr val="bg1"/>
                </a:solidFill>
              </a:rPr>
              <a:t>Нещо подобно на </a:t>
            </a:r>
            <a:r>
              <a:rPr lang="en-US" sz="3200" dirty="0" smtClean="0">
                <a:solidFill>
                  <a:schemeClr val="bg1"/>
                </a:solidFill>
              </a:rPr>
              <a:t>Paint… </a:t>
            </a:r>
            <a:r>
              <a:rPr lang="bg-BG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Adobe Photoshop </a:t>
            </a:r>
            <a:r>
              <a:rPr lang="bg-BG" dirty="0" smtClean="0">
                <a:solidFill>
                  <a:schemeClr val="accent6"/>
                </a:solidFill>
              </a:rPr>
              <a:t>– какво?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600200"/>
            <a:ext cx="864217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Програма за обработка на изображения.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Нещо, което всеки </a:t>
            </a:r>
            <a:r>
              <a:rPr lang="en-US" sz="3200" dirty="0" smtClean="0">
                <a:solidFill>
                  <a:schemeClr val="bg1"/>
                </a:solidFill>
              </a:rPr>
              <a:t>Front End Developer/</a:t>
            </a:r>
            <a:endParaRPr lang="bg-BG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Designer</a:t>
            </a:r>
            <a:r>
              <a:rPr lang="bg-BG" sz="3200" dirty="0" smtClean="0">
                <a:solidFill>
                  <a:schemeClr val="bg1"/>
                </a:solidFill>
              </a:rPr>
              <a:t> трябва да има и да владее.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 С негова помощ може да се създават, режат, </a:t>
            </a:r>
          </a:p>
          <a:p>
            <a:r>
              <a:rPr lang="bg-BG" sz="3200" dirty="0" smtClean="0">
                <a:solidFill>
                  <a:schemeClr val="bg1"/>
                </a:solidFill>
              </a:rPr>
              <a:t>смаляват, оптимизират, коригират изображения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Всичко това става лесно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3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Adobe Photoshop </a:t>
            </a:r>
            <a:r>
              <a:rPr lang="bg-BG" dirty="0" smtClean="0">
                <a:solidFill>
                  <a:schemeClr val="accent6"/>
                </a:solidFill>
              </a:rPr>
              <a:t>– как изглежда?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38" y="1828800"/>
            <a:ext cx="7879773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0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основни компоненти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882" y="1600200"/>
            <a:ext cx="264668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Menus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Tools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Documents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Rulers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Workspaces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Panels</a:t>
            </a:r>
          </a:p>
        </p:txBody>
      </p:sp>
    </p:spTree>
    <p:extLst>
      <p:ext uri="{BB962C8B-B14F-4D97-AF65-F5344CB8AC3E}">
        <p14:creationId xmlns:p14="http://schemas.microsoft.com/office/powerpoint/2010/main" val="300077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най-използвани действия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882" y="1600200"/>
            <a:ext cx="226453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Move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Marquee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Crop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Hand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Zoom 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5500" y="1752600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0800" y="2247900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66900" y="2705100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6835" y="3200400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6835" y="3695700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8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селектиране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715" y="1524000"/>
            <a:ext cx="83304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Marquee </a:t>
            </a:r>
            <a:r>
              <a:rPr lang="en-US" sz="3200" dirty="0">
                <a:solidFill>
                  <a:schemeClr val="bg1"/>
                </a:solidFill>
              </a:rPr>
              <a:t>Tool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За селектираане на правоъгълници, кръгове и линии </a:t>
            </a: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Lasso Tool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За селектиране на неправилни форми</a:t>
            </a: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Magic Want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Селектиране по цвят</a:t>
            </a: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1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слоеве и групи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715" y="1524000"/>
            <a:ext cx="833048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3000" dirty="0" smtClean="0">
                <a:solidFill>
                  <a:schemeClr val="bg1"/>
                </a:solidFill>
              </a:rPr>
              <a:t>Може да има много слоеве и групи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3000" dirty="0" smtClean="0">
                <a:solidFill>
                  <a:schemeClr val="bg1"/>
                </a:solidFill>
              </a:rPr>
              <a:t>Слоеве –</a:t>
            </a:r>
            <a:r>
              <a:rPr lang="en-US" sz="3000" dirty="0" smtClean="0">
                <a:solidFill>
                  <a:schemeClr val="bg1"/>
                </a:solidFill>
              </a:rPr>
              <a:t> layers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000" dirty="0" smtClean="0">
                <a:solidFill>
                  <a:schemeClr val="bg1"/>
                </a:solidFill>
              </a:rPr>
              <a:t>„</a:t>
            </a:r>
            <a:r>
              <a:rPr lang="en-US" sz="3000" dirty="0" smtClean="0">
                <a:solidFill>
                  <a:schemeClr val="bg1"/>
                </a:solidFill>
              </a:rPr>
              <a:t>div”</a:t>
            </a:r>
            <a:r>
              <a:rPr lang="bg-BG" sz="3000" dirty="0" smtClean="0">
                <a:solidFill>
                  <a:schemeClr val="bg1"/>
                </a:solidFill>
              </a:rPr>
              <a:t>-овете в </a:t>
            </a:r>
            <a:r>
              <a:rPr lang="en-US" sz="3000" dirty="0" smtClean="0">
                <a:solidFill>
                  <a:schemeClr val="bg1"/>
                </a:solidFill>
              </a:rPr>
              <a:t>Photoshop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000" dirty="0" smtClean="0">
                <a:solidFill>
                  <a:schemeClr val="bg1"/>
                </a:solidFill>
              </a:rPr>
              <a:t>Служат за „наслагване“ на елементи в едно изображение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000" dirty="0" smtClean="0">
                <a:solidFill>
                  <a:schemeClr val="bg1"/>
                </a:solidFill>
              </a:rPr>
              <a:t>Лесен начин за скриване на елементи в изображението, без да бъдат изтривани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3000" dirty="0" smtClean="0">
                <a:solidFill>
                  <a:schemeClr val="bg1"/>
                </a:solidFill>
              </a:rPr>
              <a:t>Групи –</a:t>
            </a:r>
            <a:r>
              <a:rPr lang="en-US" sz="3000" dirty="0" smtClean="0">
                <a:solidFill>
                  <a:schemeClr val="bg1"/>
                </a:solidFill>
              </a:rPr>
              <a:t> groups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000" dirty="0" smtClean="0">
                <a:solidFill>
                  <a:schemeClr val="bg1"/>
                </a:solidFill>
              </a:rPr>
              <a:t>Друг тип „</a:t>
            </a:r>
            <a:r>
              <a:rPr lang="en-US" sz="3000" dirty="0" smtClean="0">
                <a:solidFill>
                  <a:schemeClr val="bg1"/>
                </a:solidFill>
              </a:rPr>
              <a:t>div”</a:t>
            </a:r>
            <a:r>
              <a:rPr lang="bg-BG" sz="3000" dirty="0" smtClean="0">
                <a:solidFill>
                  <a:schemeClr val="bg1"/>
                </a:solidFill>
              </a:rPr>
              <a:t>-ове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000" dirty="0" smtClean="0">
                <a:solidFill>
                  <a:schemeClr val="bg1"/>
                </a:solidFill>
              </a:rPr>
              <a:t>Могат да съдържат слоеве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000" dirty="0" smtClean="0">
                <a:solidFill>
                  <a:schemeClr val="bg1"/>
                </a:solidFill>
              </a:rPr>
              <a:t>Могат да съдържат други групи</a:t>
            </a:r>
          </a:p>
        </p:txBody>
      </p:sp>
    </p:spTree>
    <p:extLst>
      <p:ext uri="{BB962C8B-B14F-4D97-AF65-F5344CB8AC3E}">
        <p14:creationId xmlns:p14="http://schemas.microsoft.com/office/powerpoint/2010/main" val="38967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</a:t>
            </a:r>
            <a:r>
              <a:rPr lang="en-US" sz="3200" dirty="0" smtClean="0">
                <a:solidFill>
                  <a:schemeClr val="accent6"/>
                </a:solidFill>
              </a:rPr>
              <a:t>Toolboxes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715" y="1524000"/>
            <a:ext cx="45204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Layers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 smtClean="0">
                <a:solidFill>
                  <a:schemeClr val="bg1"/>
                </a:solidFill>
              </a:rPr>
              <a:t>- всички групи и слоеве и техните свойства – </a:t>
            </a:r>
            <a:r>
              <a:rPr lang="en-US" sz="3200" dirty="0" smtClean="0">
                <a:solidFill>
                  <a:schemeClr val="bg1"/>
                </a:solidFill>
              </a:rPr>
              <a:t>opacity, fill, lock, show/hide</a:t>
            </a:r>
            <a:endParaRPr lang="bg-BG" sz="3200" dirty="0" smtClean="0">
              <a:solidFill>
                <a:schemeClr val="bg1"/>
              </a:solidFill>
            </a:endParaRPr>
          </a:p>
          <a:p>
            <a:endParaRPr lang="bg-BG" sz="32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600200"/>
            <a:ext cx="25622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2123</TotalTime>
  <Words>478</Words>
  <Application>Microsoft Office PowerPoint</Application>
  <PresentationFormat>On-screen Show (4:3)</PresentationFormat>
  <Paragraphs>163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Menlo</vt:lpstr>
      <vt:lpstr>Verdana</vt:lpstr>
      <vt:lpstr>Wingdings</vt:lpstr>
      <vt:lpstr>Office Theme</vt:lpstr>
      <vt:lpstr>Photoshop</vt:lpstr>
      <vt:lpstr>Adobe Photoshop</vt:lpstr>
      <vt:lpstr>Adobe Photoshop – какво?</vt:lpstr>
      <vt:lpstr>Adobe Photoshop – как изглежда?</vt:lpstr>
      <vt:lpstr>Adobe Photoshop – основни компоненти</vt:lpstr>
      <vt:lpstr>Adobe Photoshop – най-използвани действия</vt:lpstr>
      <vt:lpstr>Adobe Photoshop – селектиране</vt:lpstr>
      <vt:lpstr>Adobe Photoshop – слоеве и групи</vt:lpstr>
      <vt:lpstr>Adobe Photoshop – Toolboxes</vt:lpstr>
      <vt:lpstr>Adobe Photoshop – Toolboxes</vt:lpstr>
      <vt:lpstr>Adobe Photoshop – Toolboxes</vt:lpstr>
      <vt:lpstr>Adobe Photoshop – Slicing</vt:lpstr>
      <vt:lpstr>Adobe Photoshop – формати</vt:lpstr>
      <vt:lpstr>Adobe Photoshop – формати</vt:lpstr>
      <vt:lpstr>Adobe Photoshop – формати</vt:lpstr>
      <vt:lpstr>Adobe Photoshop – image exporting</vt:lpstr>
      <vt:lpstr>Adobe Photoshop – image exporting</vt:lpstr>
      <vt:lpstr>Въпроси PSD за упражнение  http://www.os-templates.com/free-psd-templates/utopic-flowers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vili</cp:lastModifiedBy>
  <cp:revision>247</cp:revision>
  <dcterms:created xsi:type="dcterms:W3CDTF">2015-03-24T20:13:30Z</dcterms:created>
  <dcterms:modified xsi:type="dcterms:W3CDTF">2016-06-20T21:05:49Z</dcterms:modified>
</cp:coreProperties>
</file>