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2" r:id="rId23"/>
    <p:sldId id="323" r:id="rId24"/>
    <p:sldId id="310" r:id="rId25"/>
    <p:sldId id="311" r:id="rId26"/>
    <p:sldId id="312" r:id="rId27"/>
    <p:sldId id="313" r:id="rId28"/>
    <p:sldId id="314" r:id="rId29"/>
    <p:sldId id="31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6" r:id="rId40"/>
    <p:sldId id="317" r:id="rId41"/>
    <p:sldId id="318" r:id="rId42"/>
    <p:sldId id="319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66" r:id="rId61"/>
    <p:sldId id="350" r:id="rId62"/>
    <p:sldId id="351" r:id="rId63"/>
    <p:sldId id="352" r:id="rId64"/>
    <p:sldId id="353" r:id="rId65"/>
    <p:sldId id="365" r:id="rId66"/>
    <p:sldId id="361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2" r:id="rId75"/>
    <p:sldId id="363" r:id="rId76"/>
    <p:sldId id="265" r:id="rId77"/>
    <p:sldId id="269" r:id="rId78"/>
    <p:sldId id="333" r:id="rId79"/>
    <p:sldId id="345" r:id="rId8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bg-BG" sz="3000" dirty="0" smtClean="0">
                <a:solidFill>
                  <a:schemeClr val="accent6"/>
                </a:solidFill>
              </a:rPr>
              <a:t>Условни изрази</a:t>
            </a:r>
            <a:r>
              <a:rPr lang="en-US" sz="3000" dirty="0">
                <a:solidFill>
                  <a:schemeClr val="accent6"/>
                </a:solidFill>
              </a:rPr>
              <a:t>/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Conditional Expressions)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израз.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</a:t>
            </a:r>
            <a:r>
              <a:rPr lang="en-US" sz="3000" dirty="0" err="1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последното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Начини за създаване на функция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unction Declaration</a:t>
            </a:r>
            <a:endParaRPr lang="en-US" sz="2200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 sum(a, b){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2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 Expression</a:t>
            </a:r>
            <a:endParaRPr lang="en-US" sz="22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sum = function(a, b){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With Function Constructor –</a:t>
            </a:r>
            <a:r>
              <a:rPr lang="bg-BG" sz="220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не се препоръчва </a:t>
            </a:r>
            <a:endParaRPr lang="en-US" sz="2200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new function('a', 'b', 'return a + b');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10.* 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11.*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5.*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accent3">
                    <a:lumMod val="7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onsole.log()</a:t>
            </a: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lert()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ocument.write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6321</TotalTime>
  <Words>3915</Words>
  <Application>Microsoft Office PowerPoint</Application>
  <PresentationFormat>On-screen Show (4:3)</PresentationFormat>
  <Paragraphs>742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сравнителни оператори</vt:lpstr>
      <vt:lpstr>JavaScript – логически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if (Условни изрази/ Conditional Expressions)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Начини за създаване на функция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641</cp:revision>
  <dcterms:created xsi:type="dcterms:W3CDTF">2015-03-24T20:13:30Z</dcterms:created>
  <dcterms:modified xsi:type="dcterms:W3CDTF">2016-07-08T20:55:42Z</dcterms:modified>
</cp:coreProperties>
</file>