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0" r:id="rId4"/>
    <p:sldId id="271" r:id="rId5"/>
    <p:sldId id="275" r:id="rId6"/>
    <p:sldId id="273" r:id="rId7"/>
    <p:sldId id="272" r:id="rId8"/>
    <p:sldId id="276" r:id="rId9"/>
    <p:sldId id="288" r:id="rId10"/>
    <p:sldId id="274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65" r:id="rId26"/>
    <p:sldId id="269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23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background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4923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ackground-color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ackground-repeat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background-position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>
                <a:solidFill>
                  <a:schemeClr val="bg1"/>
                </a:solidFill>
              </a:rPr>
              <a:t>Съкратено – </a:t>
            </a:r>
            <a:r>
              <a:rPr lang="en-US" sz="3200" b="1" dirty="0" smtClean="0">
                <a:solidFill>
                  <a:schemeClr val="bg1"/>
                </a:solidFill>
              </a:rPr>
              <a:t>background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text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277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text-decoration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text-indent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fonts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1265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font-family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font-weight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links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2132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a:link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a:visited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a:hover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a:active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lists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6651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tables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307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border-collapse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vertical-align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</a:rPr>
              <a:t>adding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>
                <a:solidFill>
                  <a:schemeClr val="bg1"/>
                </a:solidFill>
              </a:rPr>
              <a:t>background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65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box-model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743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border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 </a:t>
            </a:r>
            <a:r>
              <a:rPr lang="en-US" sz="3200" dirty="0" smtClean="0">
                <a:solidFill>
                  <a:schemeClr val="bg1"/>
                </a:solidFill>
              </a:rPr>
              <a:t>border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въведение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Sheets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Определя как ще изглежда нашият </a:t>
            </a: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3" y="1828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margins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&amp; paddings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–</a:t>
            </a:r>
            <a:r>
              <a:rPr lang="en-US" sz="3200" dirty="0" smtClean="0">
                <a:solidFill>
                  <a:schemeClr val="bg1"/>
                </a:solidFill>
              </a:rPr>
              <a:t> margin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</a:t>
            </a:r>
            <a:r>
              <a:rPr lang="en-US" sz="3200" dirty="0" smtClean="0">
                <a:solidFill>
                  <a:schemeClr val="bg1"/>
                </a:solidFill>
              </a:rPr>
              <a:t> padding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dimensions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dirty="0" smtClean="0">
                <a:solidFill>
                  <a:schemeClr val="bg1"/>
                </a:solidFill>
              </a:rPr>
              <a:t>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in-width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min-height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display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inline-block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table-cell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table-row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visibility: hidden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position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static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relative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absolute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fixed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z-index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float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right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FF0000"/>
                </a:solidFill>
              </a:rPr>
              <a:t>clearfix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task1.jpg,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използвате елементи по избор(таблици, дивове, секции и т.н.)</a:t>
            </a:r>
          </a:p>
          <a:p>
            <a:pPr marL="457200" indent="-457200">
              <a:buAutoNum type="arabicPeriod"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страница-плейър,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плейърът трябва да бъде функционален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позициониране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страница-калкулатор,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бутоните са елементи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&lt;button&gt;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&lt;input type=“button”&gt;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Когато сте готови с всички задачи, ги качвате в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28.07.2015, 23:59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index </a:t>
            </a:r>
            <a:r>
              <a:rPr lang="bg-BG" dirty="0" smtClean="0">
                <a:solidFill>
                  <a:schemeClr val="bg1"/>
                </a:solidFill>
              </a:rPr>
              <a:t>файла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heading.&lt;/h1&gt;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6002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Елементи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div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paragraph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ordered/unordered list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Класове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.separator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.heading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.link</a:t>
            </a:r>
          </a:p>
        </p:txBody>
      </p:sp>
    </p:spTree>
    <p:extLst>
      <p:ext uri="{BB962C8B-B14F-4D97-AF65-F5344CB8AC3E}">
        <p14:creationId xmlns:p14="http://schemas.microsoft.com/office/powerpoint/2010/main" val="1487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364899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ID</a:t>
            </a:r>
            <a:r>
              <a:rPr lang="bg-BG" sz="3200" dirty="0">
                <a:solidFill>
                  <a:schemeClr val="bg1"/>
                </a:solidFill>
              </a:rPr>
              <a:t>-та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</a:t>
            </a:r>
            <a:r>
              <a:rPr lang="en-US" sz="3200" dirty="0" err="1">
                <a:solidFill>
                  <a:schemeClr val="bg1"/>
                </a:solidFill>
              </a:rPr>
              <a:t>myDiv</a:t>
            </a:r>
            <a:endParaRPr lang="en-US" sz="3200" dirty="0">
              <a:solidFill>
                <a:schemeClr val="bg1"/>
              </a:solidFill>
            </a:endParaRP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#wrapper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#footer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</a:rPr>
              <a:t>Псевдо-елементи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bg-BG" sz="3200" dirty="0">
                <a:solidFill>
                  <a:schemeClr val="bg1"/>
                </a:solidFill>
              </a:rPr>
              <a:t>	:</a:t>
            </a:r>
            <a:r>
              <a:rPr lang="en-US" sz="3200" dirty="0">
                <a:solidFill>
                  <a:schemeClr val="bg1"/>
                </a:solidFill>
              </a:rPr>
              <a:t>hover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:last-child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:first-child</a:t>
            </a:r>
            <a:endParaRPr lang="bg-BG" sz="3200" dirty="0">
              <a:solidFill>
                <a:schemeClr val="bg1"/>
              </a:solidFill>
            </a:endParaRPr>
          </a:p>
          <a:p>
            <a:pPr marL="342900" lvl="1" indent="-3429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Смесени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#wrapper .article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#footer p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елемент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ID</a:t>
            </a:r>
            <a:endParaRPr lang="bg-BG" sz="32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960px;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клас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.article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450px;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псевдо елемент</a:t>
            </a:r>
            <a:endParaRPr lang="en-US" sz="32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Смесени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p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код конвенции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342</Words>
  <Application>Microsoft Office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CSS – въведение</vt:lpstr>
      <vt:lpstr>CSS – употреба</vt:lpstr>
      <vt:lpstr>CSS – елементи, класове, ID-та, псевдо-елементи</vt:lpstr>
      <vt:lpstr>CSS – елементи, класове, ID-та, псевдо-елементи</vt:lpstr>
      <vt:lpstr>CSS – синтаксис</vt:lpstr>
      <vt:lpstr>CSS – селектори</vt:lpstr>
      <vt:lpstr>CSS – селектори</vt:lpstr>
      <vt:lpstr>CSS – код конвенции</vt:lpstr>
      <vt:lpstr>CSS – селектори - тежест</vt:lpstr>
      <vt:lpstr>CSS – селектори - тежест</vt:lpstr>
      <vt:lpstr>CSS – background</vt:lpstr>
      <vt:lpstr>CSS – text</vt:lpstr>
      <vt:lpstr>CSS – fonts</vt:lpstr>
      <vt:lpstr>CSS – links</vt:lpstr>
      <vt:lpstr>CSS – lists</vt:lpstr>
      <vt:lpstr>CSS – tables</vt:lpstr>
      <vt:lpstr>CSS – box-model</vt:lpstr>
      <vt:lpstr>CSS – border</vt:lpstr>
      <vt:lpstr>CSS – margins &amp; paddings </vt:lpstr>
      <vt:lpstr>CSS – dimensions</vt:lpstr>
      <vt:lpstr>CSS – display</vt:lpstr>
      <vt:lpstr>CSS – position</vt:lpstr>
      <vt:lpstr>CSS – float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109</cp:revision>
  <dcterms:created xsi:type="dcterms:W3CDTF">2015-03-24T20:13:30Z</dcterms:created>
  <dcterms:modified xsi:type="dcterms:W3CDTF">2015-07-23T17:05:23Z</dcterms:modified>
</cp:coreProperties>
</file>