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45" r:id="rId29"/>
    <p:sldId id="359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88" d="100"/>
          <a:sy n="88" d="100"/>
        </p:scale>
        <p:origin x="9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11 Sep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11.9.2015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‘background’: ‘red’,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‘height’: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начин да вземем атрибут по избор или съдържанието на даден елемент. Това става с методите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html(), text(),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метода, можем да вземем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елементите в елемента, който достъпваме.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$(‘div’).html();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text()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текстовото съдържание на елемента, който достъпваме(ако има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такова</a:t>
            </a:r>
            <a:r>
              <a:rPr lang="en-US" sz="250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$(‘.main’).text();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стойността на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input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select, radio button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т.н. Елемент.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метода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вземем атрибута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03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промянана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Промяната на съдържание и атрибути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става по много подобен начин на самото им взимане.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текстовото съдържание на даден елемент, използваме следния метод: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$(‘div’).text(‘this text has changed’);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даден елемент, използваме следния код: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$(‘.main’).html(‘&lt;div class=“article”&gt;&lt;/div&gt;’);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променим атрибута на даден елемент, използваме следното: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‘../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/watermelon.png’);</a:t>
            </a:r>
          </a:p>
        </p:txBody>
      </p:sp>
    </p:spTree>
    <p:extLst>
      <p:ext uri="{BB962C8B-B14F-4D97-AF65-F5344CB8AC3E}">
        <p14:creationId xmlns:p14="http://schemas.microsoft.com/office/powerpoint/2010/main" val="32251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добавяне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възможно да добавяме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в даден елемент, като е възможно да избираме точно позицията на новото съдържание.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с трите функции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append(), after()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before().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$(‘.main’).append(‘some appended text’);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$(‘.main’).before(‘some appended text before other content’);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’).after(‘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appended text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other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chemeClr val="bg1"/>
                </a:solidFill>
              </a:rPr>
              <a:t>библиотека.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премахване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добавянето, 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и да изтриваме дадено съдържание. Това става с 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remove().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тази функция можем да изтриваме избрано съдържание от даден елемент(неговите деца)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‘div’).remove(‘p’);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акто </a:t>
            </a: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и да изтриваме едновременно няколко елемента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$(‘div’).remove(‘a, p’);</a:t>
            </a:r>
          </a:p>
        </p:txBody>
      </p:sp>
    </p:spTree>
    <p:extLst>
      <p:ext uri="{BB962C8B-B14F-4D97-AF65-F5344CB8AC3E}">
        <p14:creationId xmlns:p14="http://schemas.microsoft.com/office/powerpoint/2010/main" val="1875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класове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функциите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можем да добавяме или премахваме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клас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добавяният или изтриваният клас в скобите се пише без точка.</a:t>
            </a: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аналогичен на разгледаните до момента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методи, като той проверява дали желаният елемент притежава даден клас и ако да – го премахва, ако не – го добавя.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</p:txBody>
      </p:sp>
    </p:spTree>
    <p:extLst>
      <p:ext uri="{BB962C8B-B14F-4D97-AF65-F5344CB8AC3E}">
        <p14:creationId xmlns:p14="http://schemas.microsoft.com/office/powerpoint/2010/main" val="33209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взимаме размерите на даден елемент.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посредством функциите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height(), width(),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height()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връща височината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width()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връща широчината на елемента, като в нея включва и падингите.</a:t>
            </a:r>
          </a:p>
        </p:txBody>
      </p:sp>
    </p:spTree>
    <p:extLst>
      <p:ext uri="{BB962C8B-B14F-4D97-AF65-F5344CB8AC3E}">
        <p14:creationId xmlns:p14="http://schemas.microsoft.com/office/powerpoint/2010/main" val="2192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връща широчината на елемента, като в нея включва и падингите 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приемат параметър, като ако той има стойност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ще върнат височината или широчината, с включени падинги, бордъри и марджини(което липсваше при другите функции или ако тези не приемат параметър).</a:t>
            </a:r>
          </a:p>
        </p:txBody>
      </p:sp>
    </p:spTree>
    <p:extLst>
      <p:ext uri="{BB962C8B-B14F-4D97-AF65-F5344CB8AC3E}">
        <p14:creationId xmlns:p14="http://schemas.microsoft.com/office/powerpoint/2010/main" val="941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4800600" cy="4659406"/>
          </a:xfrm>
        </p:spPr>
      </p:pic>
    </p:spTree>
    <p:extLst>
      <p:ext uri="{BB962C8B-B14F-4D97-AF65-F5344CB8AC3E}">
        <p14:creationId xmlns:p14="http://schemas.microsoft.com/office/powerpoint/2010/main" val="1253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parent() –</a:t>
            </a:r>
            <a:r>
              <a:rPr lang="bg-BG" sz="2500" dirty="0" smtClean="0">
                <a:solidFill>
                  <a:schemeClr val="bg1"/>
                </a:solidFill>
              </a:rPr>
              <a:t> връща родителя на желания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parents(‘element’) </a:t>
            </a:r>
            <a:r>
              <a:rPr lang="bg-BG" sz="2500" dirty="0" smtClean="0">
                <a:solidFill>
                  <a:schemeClr val="bg1"/>
                </a:solidFill>
              </a:rPr>
              <a:t>– връща първия родител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 </a:t>
            </a:r>
            <a:r>
              <a:rPr lang="bg-BG" sz="2500" dirty="0" smtClean="0">
                <a:solidFill>
                  <a:schemeClr val="bg1"/>
                </a:solidFill>
              </a:rPr>
              <a:t>на желания елемент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children() –</a:t>
            </a:r>
            <a:r>
              <a:rPr lang="bg-BG" sz="2500" dirty="0" smtClean="0">
                <a:solidFill>
                  <a:schemeClr val="bg1"/>
                </a:solidFill>
              </a:rPr>
              <a:t> връща всички наследници на желания елемент, като може да търси и за наследници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find() –</a:t>
            </a:r>
            <a:r>
              <a:rPr lang="bg-BG" sz="2500" dirty="0" smtClean="0">
                <a:solidFill>
                  <a:schemeClr val="bg1"/>
                </a:solidFill>
              </a:rPr>
              <a:t> връща търсен елемент –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siblings() – </a:t>
            </a:r>
            <a:r>
              <a:rPr lang="bg-BG" sz="2500" dirty="0" smtClean="0">
                <a:solidFill>
                  <a:schemeClr val="bg1"/>
                </a:solidFill>
              </a:rPr>
              <a:t>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DOM-a(</a:t>
            </a:r>
            <a:r>
              <a:rPr lang="bg-BG" sz="2500" dirty="0" smtClean="0">
                <a:solidFill>
                  <a:schemeClr val="bg1"/>
                </a:solidFill>
              </a:rPr>
              <a:t>отново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class/id/tag)</a:t>
            </a:r>
          </a:p>
        </p:txBody>
      </p:sp>
    </p:spTree>
    <p:extLst>
      <p:ext uri="{BB962C8B-B14F-4D97-AF65-F5344CB8AC3E}">
        <p14:creationId xmlns:p14="http://schemas.microsoft.com/office/powerpoint/2010/main" val="13754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next() –</a:t>
            </a:r>
            <a:r>
              <a:rPr lang="bg-BG" sz="2500" dirty="0" smtClean="0">
                <a:solidFill>
                  <a:schemeClr val="bg1"/>
                </a:solidFill>
              </a:rPr>
              <a:t> връща следващия елемент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nextAll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всички следващи елементи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nextUntil</a:t>
            </a:r>
            <a:r>
              <a:rPr lang="en-US" sz="2500" dirty="0" smtClean="0">
                <a:solidFill>
                  <a:schemeClr val="bg1"/>
                </a:solidFill>
              </a:rPr>
              <a:t>() –</a:t>
            </a:r>
            <a:r>
              <a:rPr lang="bg-BG" sz="2500" dirty="0" smtClean="0">
                <a:solidFill>
                  <a:schemeClr val="bg1"/>
                </a:solidFill>
              </a:rPr>
              <a:t> 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  <a:r>
              <a:rPr lang="bg-BG" sz="2500" dirty="0" smtClean="0">
                <a:solidFill>
                  <a:schemeClr val="bg1"/>
                </a:solidFill>
              </a:rPr>
              <a:t>, докато не срещне определен елемент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</a:rPr>
              <a:t>p</a:t>
            </a:r>
            <a:r>
              <a:rPr lang="en-US" sz="2500" dirty="0" err="1" smtClean="0">
                <a:solidFill>
                  <a:schemeClr val="bg1"/>
                </a:solidFill>
              </a:rPr>
              <a:t>rev</a:t>
            </a:r>
            <a:r>
              <a:rPr lang="en-US" sz="2500" dirty="0" smtClean="0">
                <a:solidFill>
                  <a:schemeClr val="bg1"/>
                </a:solidFill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</a:rPr>
              <a:t>prevAll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</a:rPr>
              <a:t>prevUntil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методите работят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next </a:t>
            </a:r>
            <a:r>
              <a:rPr lang="bg-BG" sz="2500" dirty="0" smtClean="0">
                <a:solidFill>
                  <a:schemeClr val="bg1"/>
                </a:solidFill>
              </a:rPr>
              <a:t>методите, но връщат елементите преди поставения в скобите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f</a:t>
            </a:r>
            <a:r>
              <a:rPr lang="en-US" sz="2500" dirty="0" smtClean="0">
                <a:solidFill>
                  <a:schemeClr val="bg1"/>
                </a:solidFill>
              </a:rPr>
              <a:t>irst() – </a:t>
            </a:r>
            <a:r>
              <a:rPr lang="bg-BG" sz="2500" dirty="0" smtClean="0">
                <a:solidFill>
                  <a:schemeClr val="bg1"/>
                </a:solidFill>
              </a:rPr>
              <a:t>връща първия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last() </a:t>
            </a:r>
            <a:r>
              <a:rPr lang="bg-BG" sz="2500" dirty="0" smtClean="0">
                <a:solidFill>
                  <a:schemeClr val="bg1"/>
                </a:solidFill>
              </a:rPr>
              <a:t>–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first(), </a:t>
            </a:r>
            <a:r>
              <a:rPr lang="bg-BG" sz="2500" dirty="0" smtClean="0">
                <a:solidFill>
                  <a:schemeClr val="bg1"/>
                </a:solidFill>
              </a:rPr>
              <a:t>но връща последния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bg-BG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eq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елемента с определен индекс, като индексът се поставя в скобите.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not()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елемент, но го филтрира по това да НЕ съдържа даден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filter() –</a:t>
            </a:r>
            <a:r>
              <a:rPr lang="bg-BG" sz="2500" dirty="0" smtClean="0">
                <a:solidFill>
                  <a:schemeClr val="bg1"/>
                </a:solidFill>
              </a:rPr>
              <a:t>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not(), </a:t>
            </a:r>
            <a:r>
              <a:rPr lang="bg-BG" sz="2500" dirty="0" smtClean="0">
                <a:solidFill>
                  <a:schemeClr val="bg1"/>
                </a:solidFill>
              </a:rPr>
              <a:t>но обратното – тук се филтрират всички елементи, които имат определен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</p:txBody>
      </p:sp>
    </p:spTree>
    <p:extLst>
      <p:ext uri="{BB962C8B-B14F-4D97-AF65-F5344CB8AC3E}">
        <p14:creationId xmlns:p14="http://schemas.microsoft.com/office/powerpoint/2010/main" val="8666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скрива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 показва друг елемент(отново по избор) съответно ако елементът е показан или скрит.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 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font-size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и го слайдва до дъното на страницата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slideUp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-ва.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slideDown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toggleSlide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3698</TotalTime>
  <Words>1654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jQuery – взимане на съдържание и атрибути</vt:lpstr>
      <vt:lpstr>jQuery – взимане на съдържание и атрибути</vt:lpstr>
      <vt:lpstr>jQuery – промянана съдържание и атрибути</vt:lpstr>
      <vt:lpstr>jQuery – добавяне</vt:lpstr>
      <vt:lpstr>jQuery – премахване</vt:lpstr>
      <vt:lpstr>jQuery – класове</vt:lpstr>
      <vt:lpstr>jQuery – размери</vt:lpstr>
      <vt:lpstr>jQuery – размери</vt:lpstr>
      <vt:lpstr>jQuery – размери</vt:lpstr>
      <vt:lpstr>jQuery – други функции</vt:lpstr>
      <vt:lpstr>jQuery – други функции</vt:lpstr>
      <vt:lpstr>jQuery – други функции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685</cp:revision>
  <dcterms:created xsi:type="dcterms:W3CDTF">2015-03-24T20:13:30Z</dcterms:created>
  <dcterms:modified xsi:type="dcterms:W3CDTF">2015-09-11T16:23:22Z</dcterms:modified>
</cp:coreProperties>
</file>