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265" r:id="rId45"/>
    <p:sldId id="269" r:id="rId46"/>
    <p:sldId id="333" r:id="rId4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25 Aug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25.8.2015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на </a:t>
            </a:r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се декларират с ключовата дума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деклариране на променлива е следният: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променлива&gt;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стойност&gt;;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myName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“Gabriel”;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myAge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height = 1.88; 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Типовете данни са набор от стойности с еднакви характеристики. Те дефинират типа на информацията, записвана в паметта на компютъра.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представлява поредица от символи, затворени в единични или двойни кавички.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string”; // string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използващ двойни кавички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 second string’; //string, 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използващ единични кавички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могат да бъдат съединявани: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“;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“concatenated string”;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“my first concatenated string”</a:t>
            </a:r>
            <a:endParaRPr lang="bg-BG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Могат да бъдат написани като цели числа или като дроби.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25;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minInteger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-9007199254740992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maxInteger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9007199254740992</a:t>
            </a:r>
          </a:p>
        </p:txBody>
      </p:sp>
    </p:spTree>
    <p:extLst>
      <p:ext uri="{BB962C8B-B14F-4D97-AF65-F5344CB8AC3E}">
        <p14:creationId xmlns:p14="http://schemas.microsoft.com/office/powerpoint/2010/main" val="20618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Boolean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Има два вида: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true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false;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Този тип данни е удобен за логически изрази и проверки дали дадена променлива съществува.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myPoinst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16.75;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12.5;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495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typeof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Връща типа на данните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// number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съдържат някаква информация, която може да бъде променяна по всяко време. Променливите имат свойството да връщат съдържаната информация, както и тя да бъде манипулирана.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Всяка променлива има име, стойност и тип.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students = 6;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students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Тип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 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Стойност: 6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могат да съдържат букви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(a-z, A-Z),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цифри(0-9), подчертавка, тире, и долар. Могат да започват само с буква или подчертавка. Не могат да бъдат от ключовите думи за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трябва да имат описателно име, за да се разбира за какво точно служат. Не трябва да бъдат прекалено къси или прекалено дълги. Препоръчително е да се използват само латински 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1965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променливи – придаване на стойност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colleagues;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20;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и изрази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представляват операции, извършвани над данните в процеса на работа. Операторите приемат един или повече аргументи и произвеждат нова стойност.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имат приоритет. Приоритетът определя коя операция ще бъде извършена по-рано.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Изразите представляват поредица от операции.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Категории на операциите</a:t>
            </a:r>
            <a:endParaRPr lang="bg-BG" sz="30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5084"/>
              </p:ext>
            </p:extLst>
          </p:nvPr>
        </p:nvGraphicFramePr>
        <p:xfrm>
          <a:off x="609600" y="1630907"/>
          <a:ext cx="7924800" cy="36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Категория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Оператори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Аритметични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Логически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^ !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Бинарни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Сравнителни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541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Присвояващи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Конкатенация на стрингове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Други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. [] () ?: new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744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Операторът  () винаги има най-висок приоритет, когато има изпълнявани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няколко операции.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е програмен език,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			използван в уеб 					приложенията. Чрез 	него 				нашата уеб страница действа 			по желан от нас начин.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Аритметични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4561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12;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variable2 = 24;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variable3 = variable1 + variable2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 = 7;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length * 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35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side1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side2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perimeter = 2 * (side1 + side2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30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multipleByThree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10 % 3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1,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т.е. не се дели на 3 без</a:t>
            </a:r>
            <a:b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остатък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293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Логическите оператори приемат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операнди и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връщат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резултат.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Теоретично 1 отговаря 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true, a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0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–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false.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Операторът ! означава инверсия(обръщане на знака).</a:t>
            </a:r>
            <a:endParaRPr lang="en-US" sz="2500" dirty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4328"/>
              </p:ext>
            </p:extLst>
          </p:nvPr>
        </p:nvGraphicFramePr>
        <p:xfrm>
          <a:off x="609600" y="3505200"/>
          <a:ext cx="810602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20807"/>
                <a:gridCol w="900669"/>
                <a:gridCol w="900669"/>
                <a:gridCol w="900669"/>
                <a:gridCol w="900669"/>
                <a:gridCol w="900669"/>
                <a:gridCol w="900669"/>
              </a:tblGrid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operator1 = true;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operator2 = 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||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console.log(!operator1);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true);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true);</a:t>
            </a:r>
          </a:p>
        </p:txBody>
      </p:sp>
    </p:spTree>
    <p:extLst>
      <p:ext uri="{BB962C8B-B14F-4D97-AF65-F5344CB8AC3E}">
        <p14:creationId xmlns:p14="http://schemas.microsoft.com/office/powerpoint/2010/main" val="21547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за сравнение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71446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Използват се за сравнение на две или повече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10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Присвояващи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769708" cy="3524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Използват се за придаване на стойност на дадена променлива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5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10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x *= 2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</a:t>
            </a:r>
          </a:p>
          <a:p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/=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+= y;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 // 11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-= x;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 // 1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String </a:t>
            </a:r>
            <a:r>
              <a:rPr lang="bg-BG" sz="3000" dirty="0" smtClean="0">
                <a:solidFill>
                  <a:schemeClr val="accent6"/>
                </a:solidFill>
              </a:rPr>
              <a:t>конкатенация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за конкатенация + се използва, когато трябва два оператора да се съединият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единят от операторите не е стринг, той автоматично е превърнат в стринг.</a:t>
            </a:r>
          </a:p>
          <a:p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“Software “;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“Academy”;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“Software Academy”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Други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– използва се за достъп до свойствата на даден обект;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използват се за достъп до елементите в масив;</a:t>
            </a:r>
          </a:p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– използват се за игнориране на приоритета по подразбиране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Цикли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контролират изпълнението на даден блок от изрази. Могат да бъдат изпълнени точно определен брой пъти; могат да бъдат изпълнявани докато дадено условие се изпълни или не се изпълни; могат да бъдат изпълнявани за всеки член на определена група.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Циклите, които никога не се прекъсват се наричат безкрайни.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3 вида: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 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4141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представлява изпълнение на даден израз докато дадено условие бъде изпълнено или не бъде изпълнено.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В общия случай,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цикълът изглежда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do 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Този цикъл е подобен на 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</a:rPr>
              <a:t>while.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Изпълнява </a:t>
            </a:r>
            <a:r>
              <a:rPr lang="bg-BG" sz="2500" dirty="0">
                <a:solidFill>
                  <a:schemeClr val="bg1"/>
                </a:solidFill>
              </a:rPr>
              <a:t>се докато дадено </a:t>
            </a:r>
            <a:r>
              <a:rPr lang="en-US" sz="2500" dirty="0">
                <a:solidFill>
                  <a:schemeClr val="bg1"/>
                </a:solidFill>
              </a:rPr>
              <a:t>Boolean </a:t>
            </a:r>
            <a:r>
              <a:rPr lang="bg-BG" sz="2500" dirty="0">
                <a:solidFill>
                  <a:schemeClr val="bg1"/>
                </a:solidFill>
              </a:rPr>
              <a:t>условие е изпълнено или </a:t>
            </a:r>
            <a:r>
              <a:rPr lang="bg-BG" sz="2500" dirty="0" smtClean="0">
                <a:solidFill>
                  <a:schemeClr val="bg1"/>
                </a:solidFill>
              </a:rPr>
              <a:t>не.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В общия случай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</a:rPr>
              <a:t>Особеното при този цикъл е, че той се изпълнява най-малко 1 брой пъти.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„Вие сте непълнолетен!“)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18);</a:t>
            </a:r>
          </a:p>
        </p:txBody>
      </p:sp>
    </p:spTree>
    <p:extLst>
      <p:ext uri="{BB962C8B-B14F-4D97-AF65-F5344CB8AC3E}">
        <p14:creationId xmlns:p14="http://schemas.microsoft.com/office/powerpoint/2010/main" val="330572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нужен за всеки </a:t>
            </a:r>
            <a:r>
              <a:rPr lang="en-US" sz="3000" dirty="0" smtClean="0">
                <a:solidFill>
                  <a:schemeClr val="accent6"/>
                </a:solidFill>
              </a:rPr>
              <a:t>Front End </a:t>
            </a:r>
            <a:r>
              <a:rPr lang="bg-BG" sz="3000" dirty="0" smtClean="0">
                <a:solidFill>
                  <a:schemeClr val="accent6"/>
                </a:solidFill>
              </a:rPr>
              <a:t>програмист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bg-BG" dirty="0" smtClean="0">
                <a:solidFill>
                  <a:schemeClr val="bg1"/>
                </a:solidFill>
              </a:rPr>
              <a:t>определя структурата на уеб страницата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– </a:t>
            </a:r>
            <a:r>
              <a:rPr lang="bg-BG" dirty="0" smtClean="0">
                <a:solidFill>
                  <a:schemeClr val="bg1"/>
                </a:solidFill>
              </a:rPr>
              <a:t>определя стиловете на вече структурираната страница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– определя поведението на страницата и нейните компоненти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състои от 4 части: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 условие, проверка, обновяване, код за изпълнение. Пример: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Началното условие се изпълнява само 1 път, преди да се влезе в цикъла. Най-често то се използва за да се декларира дадена променлива.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се изпълнява при всяко завъртане на цикъла.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се изпълнява,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false –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не.</a:t>
            </a:r>
          </a:p>
        </p:txBody>
      </p:sp>
    </p:spTree>
    <p:extLst>
      <p:ext uri="{BB962C8B-B14F-4D97-AF65-F5344CB8AC3E}">
        <p14:creationId xmlns:p14="http://schemas.microsoft.com/office/powerpoint/2010/main" val="1598833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Обновяването се изпълнява веднага след изпълнение на кода в тялото на цикъла.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4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Пример: код за пресмятане броя на полетата в шахматна дъска: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0;;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rows;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&lt;= columns;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console.log(index);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9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условни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8988"/>
              </p:ext>
            </p:extLst>
          </p:nvPr>
        </p:nvGraphicFramePr>
        <p:xfrm>
          <a:off x="5334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r>
                        <a:rPr lang="bg-BG" baseline="0" dirty="0" smtClean="0"/>
                        <a:t>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Различно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334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Пример: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= 5 &gt; 6;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console.log(check); // false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bg-BG" sz="3000" dirty="0" smtClean="0">
                <a:solidFill>
                  <a:schemeClr val="accent6"/>
                </a:solidFill>
              </a:rPr>
              <a:t>логически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59592"/>
              </p:ext>
            </p:extLst>
          </p:nvPr>
        </p:nvGraphicFramePr>
        <p:xfrm>
          <a:off x="533400" y="2136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не</a:t>
                      </a:r>
                      <a:r>
                        <a:rPr lang="en-US" baseline="0" dirty="0" smtClean="0"/>
                        <a:t>(NOT)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</a:t>
                      </a:r>
                      <a:r>
                        <a:rPr lang="en-US" baseline="0" dirty="0" smtClean="0"/>
                        <a:t>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ИЛИ(</a:t>
                      </a:r>
                      <a:r>
                        <a:rPr lang="en-US" baseline="0" dirty="0" smtClean="0"/>
                        <a:t>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91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най-простият условен оператор. Позвоява да се тества дали дадено условие е изпълнено.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Чрез него можем да изпълняваме даден код, в зависимост от това дали дадено условие е истина.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може да бъде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логически израз, израз за сравнение,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integer,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обект, функция...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тя се пропуска.</a:t>
            </a:r>
          </a:p>
        </p:txBody>
      </p:sp>
    </p:spTree>
    <p:extLst>
      <p:ext uri="{BB962C8B-B14F-4D97-AF65-F5344CB8AC3E}">
        <p14:creationId xmlns:p14="http://schemas.microsoft.com/office/powerpoint/2010/main" val="1711078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smaller = 20;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bigger = 25;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if(smaller &gt; bigger)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bigger = smaller;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console.log(“The bigger variable is: “ + bigger);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5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усложненият вариант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Благодарение на него, можем да изпълняваме един код, ако дадено условие е изпълнено и друг – ако не 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във втората част с код за изпълнение.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 дали дадено число е четно или не: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 == 0)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Числото е 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„Числото е нечетно“);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54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bg-BG" sz="3000" dirty="0" smtClean="0">
                <a:solidFill>
                  <a:schemeClr val="accent6"/>
                </a:solidFill>
              </a:rPr>
              <a:t>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Всяко едно условие от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може да съдържа вложени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оператори.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 2;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възможности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Възможностите на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са хиляди(без преувеличение).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можем да променяме съдържание на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елементи, техните атрибути, техните стилове. Могат да бъдат скрити, анимирани, изтривани от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документа, текстови полета могат да бъдат валидирани.</a:t>
            </a:r>
          </a:p>
        </p:txBody>
      </p:sp>
    </p:spTree>
    <p:extLst>
      <p:ext uri="{BB962C8B-B14F-4D97-AF65-F5344CB8AC3E}">
        <p14:creationId xmlns:p14="http://schemas.microsoft.com/office/powerpoint/2010/main" val="11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bg-BG" sz="3000" dirty="0" smtClean="0">
                <a:solidFill>
                  <a:schemeClr val="accent6"/>
                </a:solidFill>
              </a:rPr>
              <a:t>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 – </a:t>
            </a:r>
            <a:r>
              <a:rPr lang="bg-BG" sz="3000" dirty="0" smtClean="0">
                <a:solidFill>
                  <a:schemeClr val="accent6"/>
                </a:solidFill>
              </a:rPr>
              <a:t>добри практики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Избягвайте да влагате повече от 3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един в друг.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Винаги поставяйте кода за изпълнение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{},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дори ако той е на 1 ред.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слагате по-очаквания резултат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условието, а по-неочакваните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else.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подреждате кода си за повече четимост.</a:t>
            </a:r>
          </a:p>
        </p:txBody>
      </p:sp>
    </p:spTree>
    <p:extLst>
      <p:ext uri="{BB962C8B-B14F-4D97-AF65-F5344CB8AC3E}">
        <p14:creationId xmlns:p14="http://schemas.microsoft.com/office/powerpoint/2010/main" val="2153330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</a:t>
            </a:r>
            <a:r>
              <a:rPr lang="bg-BG" sz="3000" dirty="0" smtClean="0">
                <a:solidFill>
                  <a:schemeClr val="accent6"/>
                </a:solidFill>
              </a:rPr>
              <a:t>–</a:t>
            </a:r>
            <a:r>
              <a:rPr lang="en-US" sz="3000" dirty="0" smtClean="0">
                <a:solidFill>
                  <a:schemeClr val="accent6"/>
                </a:solidFill>
              </a:rPr>
              <a:t>if </a:t>
            </a:r>
            <a:r>
              <a:rPr lang="bg-BG" sz="3000" dirty="0" smtClean="0">
                <a:solidFill>
                  <a:schemeClr val="accent6"/>
                </a:solidFill>
              </a:rPr>
              <a:t>- </a:t>
            </a:r>
            <a:r>
              <a:rPr lang="en-US" sz="3000" dirty="0" smtClean="0">
                <a:solidFill>
                  <a:schemeClr val="accent6"/>
                </a:solidFill>
              </a:rPr>
              <a:t>else </a:t>
            </a:r>
            <a:r>
              <a:rPr lang="en-US" sz="3000" dirty="0" smtClean="0">
                <a:solidFill>
                  <a:schemeClr val="accent6"/>
                </a:solidFill>
              </a:rPr>
              <a:t>if – else if -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Понякога ще ни се налага да използваме по няколко условия в един оператор. Например: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3)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</a:t>
            </a:r>
            <a:r>
              <a:rPr lang="bg-BG" sz="3000" dirty="0" smtClean="0">
                <a:solidFill>
                  <a:schemeClr val="accent6"/>
                </a:solidFill>
              </a:rPr>
              <a:t>–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switch-case </a:t>
            </a:r>
            <a:r>
              <a:rPr lang="bg-BG" sz="3000" dirty="0" smtClean="0">
                <a:solidFill>
                  <a:schemeClr val="accent6"/>
                </a:solidFill>
              </a:rPr>
              <a:t>оператор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Изпълнява се даден код от списък в зависимост от стойността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switch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израза.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2: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„Слаб 2“);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3: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„Среден 3“);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4: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„Добър 4“);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5: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„Много добър 5“);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6: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„Отличен 6“)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„Грешка“);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Изразът се изпълнява и когато дадено условие от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отговаря на израза, кода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се изпълнява. Ако нито 1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отговаря на израза, се изпълнява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case-a,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 такъв. В противен случай, се преминава към последната част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780312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switch-case </a:t>
            </a:r>
            <a:r>
              <a:rPr lang="bg-BG" sz="2900" dirty="0" smtClean="0">
                <a:solidFill>
                  <a:schemeClr val="accent6"/>
                </a:solidFill>
              </a:rPr>
              <a:t>оператор</a:t>
            </a:r>
            <a:r>
              <a:rPr lang="en-US" sz="2900" dirty="0" smtClean="0">
                <a:solidFill>
                  <a:schemeClr val="accent6"/>
                </a:solidFill>
              </a:rPr>
              <a:t> – </a:t>
            </a:r>
            <a:r>
              <a:rPr lang="bg-BG" sz="2900" dirty="0" smtClean="0">
                <a:solidFill>
                  <a:schemeClr val="accent6"/>
                </a:solidFill>
              </a:rPr>
              <a:t>добри практики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да има отделен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case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всеки сценарии.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най-очаквания сценарии в първия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най-неочаквания сценарии в поседния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сценарии, който не може да бъде достигнат.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6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всички числа от 1 до 300.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на 3.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едновременно на 4 и на 7.(използвайте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оператори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правоъгълник чрез определени ширина и дължина.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трапец по дадени страна А, страна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височина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намира най-голямото от 3 числа(използвайки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оператори).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7.    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7 числа, които се намират в интервала от 50 до 100.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8.    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4 и на 9 числа, които се намират в интервала от 20 до 60.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Аналогично на посочването на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bg-BG" dirty="0">
                <a:solidFill>
                  <a:schemeClr val="bg1"/>
                </a:solidFill>
              </a:rPr>
              <a:t>файл в страницата, начинът да ѝ се укаже, че трябва да използва даден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bg-BG" dirty="0">
                <a:solidFill>
                  <a:schemeClr val="bg1"/>
                </a:solidFill>
              </a:rPr>
              <a:t>файл е посредством тага </a:t>
            </a:r>
            <a:r>
              <a:rPr lang="en-US" dirty="0">
                <a:solidFill>
                  <a:schemeClr val="bg1"/>
                </a:solidFill>
              </a:rPr>
              <a:t>&lt;script&gt;&lt;/script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Има няколко начина за добавяне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код в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страницата: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  <a:r>
              <a:rPr lang="bg-B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Във външен скрипт файл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bg-BG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=“main.js”&gt;&lt;/script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При използването на външен файл, в него не може да се използва </a:t>
            </a:r>
            <a:r>
              <a:rPr lang="en-US" dirty="0">
                <a:solidFill>
                  <a:schemeClr val="bg1"/>
                </a:solidFill>
              </a:rPr>
              <a:t>&lt;script&gt;&lt;/script&gt;</a:t>
            </a:r>
            <a:r>
              <a:rPr lang="bg-BG" dirty="0">
                <a:solidFill>
                  <a:schemeClr val="bg1"/>
                </a:solidFill>
              </a:rPr>
              <a:t> таг.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Display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Display 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Console.log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Document.write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innerHTML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Синтаксис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език за програмиране, който представлява набор от инструкции, написани от програмист и изпълнени от компютър. Всяка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дефиниция се разделя с точка и запетая(;). За по-кратко ще приемем,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равнозначно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e case sensitive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Това означава, че ако дефинираме променлива с име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 тя ще е различна от променливата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отново има 3 код конвенции за писане: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dash-case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underscore_case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закоментиране на дадена дефиниция има два начина: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един ред: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// this is some comment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няколко реда: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/*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this is some first line comment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this is some second line comment */</a:t>
            </a:r>
            <a:endParaRPr lang="bg-BG" sz="2100" dirty="0" smtClean="0">
              <a:solidFill>
                <a:schemeClr val="bg2">
                  <a:lumMod val="2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2834</TotalTime>
  <Words>1972</Words>
  <Application>Microsoft Office PowerPoint</Application>
  <PresentationFormat>On-screen Show (4:3)</PresentationFormat>
  <Paragraphs>414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Caibri</vt:lpstr>
      <vt:lpstr>Calibri</vt:lpstr>
      <vt:lpstr>Calibri (Body)</vt:lpstr>
      <vt:lpstr>Courier New</vt:lpstr>
      <vt:lpstr>Wingdings</vt:lpstr>
      <vt:lpstr>Office Theme</vt:lpstr>
      <vt:lpstr>Основи на JavaScript</vt:lpstr>
      <vt:lpstr>JavaScript</vt:lpstr>
      <vt:lpstr>JavaScript – нужен за всеки Front End програмист</vt:lpstr>
      <vt:lpstr>JavaScript – възможности</vt:lpstr>
      <vt:lpstr>JavaScript – include</vt:lpstr>
      <vt:lpstr>JavaScript – include</vt:lpstr>
      <vt:lpstr>JavaScript – include</vt:lpstr>
      <vt:lpstr>JavaScript – Display</vt:lpstr>
      <vt:lpstr>JavaScript – Синтаксис</vt:lpstr>
      <vt:lpstr>JavaScript – Променливи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Употреба на променливи</vt:lpstr>
      <vt:lpstr>JavaScript – Употреба на променливи</vt:lpstr>
      <vt:lpstr>JavaScript – променливи – придаване на стойност</vt:lpstr>
      <vt:lpstr>JavaScript – Оператори и изрази</vt:lpstr>
      <vt:lpstr>JavaScript – Категории на операциите</vt:lpstr>
      <vt:lpstr>JavaScript – Аритметични оператори</vt:lpstr>
      <vt:lpstr>JavaScript – Логически оператори</vt:lpstr>
      <vt:lpstr>JavaScript – Логически оператори</vt:lpstr>
      <vt:lpstr>JavaScript – Оператори за сравнение</vt:lpstr>
      <vt:lpstr>JavaScript – Присвояващи оператори</vt:lpstr>
      <vt:lpstr>JavaScript – String конкатенация</vt:lpstr>
      <vt:lpstr>JavaScript – Други оператори</vt:lpstr>
      <vt:lpstr>JavaScript – Цикли</vt:lpstr>
      <vt:lpstr>JavaScript – while цикъл</vt:lpstr>
      <vt:lpstr>JavaScript – do while цикъл</vt:lpstr>
      <vt:lpstr>JavaScript – for цикъл</vt:lpstr>
      <vt:lpstr>JavaScript – for цикъл</vt:lpstr>
      <vt:lpstr>JavaScript – for цикъл</vt:lpstr>
      <vt:lpstr>JavaScript – условни оператори</vt:lpstr>
      <vt:lpstr>JavaScript – логически оператори</vt:lpstr>
      <vt:lpstr>JavaScript – if</vt:lpstr>
      <vt:lpstr>JavaScript – if</vt:lpstr>
      <vt:lpstr>JavaScript – if else</vt:lpstr>
      <vt:lpstr>JavaScript – if else</vt:lpstr>
      <vt:lpstr>JavaScript – вложени if else</vt:lpstr>
      <vt:lpstr>JavaScript – вложени if else – добри практики</vt:lpstr>
      <vt:lpstr>JavaScript –if - else if – else if - else</vt:lpstr>
      <vt:lpstr>JavaScript – switch-case оператор</vt:lpstr>
      <vt:lpstr>JavaScript – switch-case оператор – добри практики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412</cp:revision>
  <dcterms:created xsi:type="dcterms:W3CDTF">2015-03-24T20:13:30Z</dcterms:created>
  <dcterms:modified xsi:type="dcterms:W3CDTF">2015-08-25T17:52:45Z</dcterms:modified>
</cp:coreProperties>
</file>