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304" r:id="rId4"/>
    <p:sldId id="291" r:id="rId5"/>
    <p:sldId id="292" r:id="rId6"/>
    <p:sldId id="294" r:id="rId7"/>
    <p:sldId id="299" r:id="rId8"/>
    <p:sldId id="300" r:id="rId9"/>
    <p:sldId id="301" r:id="rId10"/>
    <p:sldId id="302" r:id="rId11"/>
    <p:sldId id="303" r:id="rId12"/>
    <p:sldId id="295" r:id="rId13"/>
    <p:sldId id="297" r:id="rId14"/>
    <p:sldId id="296" r:id="rId15"/>
    <p:sldId id="298" r:id="rId16"/>
    <p:sldId id="265" r:id="rId17"/>
    <p:sldId id="269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>
        <p:scale>
          <a:sx n="75" d="100"/>
          <a:sy n="75" d="100"/>
        </p:scale>
        <p:origin x="3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Адаптивен дизайн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Flexible 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Използване на пропорционален </a:t>
            </a:r>
            <a:r>
              <a:rPr lang="en-US" dirty="0" smtClean="0">
                <a:solidFill>
                  <a:schemeClr val="bg1"/>
                </a:solidFill>
              </a:rPr>
              <a:t>font-size</a:t>
            </a:r>
            <a:r>
              <a:rPr lang="bg-BG" dirty="0" smtClean="0">
                <a:solidFill>
                  <a:schemeClr val="bg1"/>
                </a:solidFill>
              </a:rPr>
              <a:t> спрямо родителя</a:t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rgbClr val="00B050"/>
                </a:solidFill>
              </a:rPr>
              <a:t>Работа с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ems = target / root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1.4375em = 23px / 16px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Flexible 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Използване на пропорционален </a:t>
            </a:r>
            <a:r>
              <a:rPr lang="en-US" dirty="0" smtClean="0">
                <a:solidFill>
                  <a:schemeClr val="bg1"/>
                </a:solidFill>
              </a:rPr>
              <a:t>font-size</a:t>
            </a:r>
            <a:r>
              <a:rPr lang="bg-BG" dirty="0" smtClean="0">
                <a:solidFill>
                  <a:schemeClr val="bg1"/>
                </a:solidFill>
              </a:rPr>
              <a:t> спрямо родителя</a:t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600" y="3048000"/>
            <a:ext cx="3938788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font-size:16px;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header{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font-size:23px;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23 / 16 = 1.4375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60194" y="3040487"/>
            <a:ext cx="3974206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font-size:16px;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header{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font-size:1.4375em;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 </a:t>
            </a:r>
            <a:r>
              <a:rPr lang="en-US" dirty="0" smtClean="0">
                <a:solidFill>
                  <a:schemeClr val="accent6"/>
                </a:solidFill>
              </a:rPr>
              <a:t>Media Queries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най-общо са начин, по който може да се стилизира страница в определена резолюция, като с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</a:t>
            </a: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могат да се стилизират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устройства. Абстрактно определяни като „филтри“.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only screen and (max-width: 960px) {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.box {width: 310px; height: 310px;}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type – screen/print/all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свойства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min-width</a:t>
            </a:r>
            <a:r>
              <a:rPr lang="bg-BG" dirty="0" smtClean="0">
                <a:solidFill>
                  <a:schemeClr val="bg1"/>
                </a:solidFill>
              </a:rPr>
              <a:t> - свойство, с което се стилизират страници в устройства с широчина, по-голяма от определена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max-width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</a:t>
            </a:r>
            <a:r>
              <a:rPr lang="bg-BG" dirty="0" smtClean="0">
                <a:solidFill>
                  <a:schemeClr val="bg1"/>
                </a:solidFill>
              </a:rPr>
              <a:t>страници </a:t>
            </a:r>
            <a:r>
              <a:rPr lang="bg-BG" dirty="0">
                <a:solidFill>
                  <a:schemeClr val="bg1"/>
                </a:solidFill>
              </a:rPr>
              <a:t>в устройства </a:t>
            </a:r>
            <a:r>
              <a:rPr lang="bg-BG" dirty="0" smtClean="0">
                <a:solidFill>
                  <a:schemeClr val="bg1"/>
                </a:solidFill>
              </a:rPr>
              <a:t>с широчина, по-малка от определена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по-голяма </a:t>
            </a:r>
            <a:r>
              <a:rPr lang="bg-BG" dirty="0">
                <a:solidFill>
                  <a:schemeClr val="bg1"/>
                </a:solidFill>
              </a:rPr>
              <a:t>от определена 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</a:t>
            </a:r>
            <a:r>
              <a:rPr lang="bg-BG" dirty="0">
                <a:solidFill>
                  <a:schemeClr val="bg1"/>
                </a:solidFill>
              </a:rPr>
              <a:t>по-малка от определена </a:t>
            </a:r>
            <a:r>
              <a:rPr lang="en-US" dirty="0" smtClean="0">
                <a:solidFill>
                  <a:schemeClr val="bg1"/>
                </a:solidFill>
              </a:rPr>
              <a:t>orientation=portrait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ориентация портрет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orientation=landscape - </a:t>
            </a:r>
            <a:r>
              <a:rPr lang="bg-BG" dirty="0" smtClean="0">
                <a:solidFill>
                  <a:schemeClr val="bg1"/>
                </a:solidFill>
              </a:rPr>
              <a:t>свойство</a:t>
            </a:r>
            <a:r>
              <a:rPr lang="bg-BG" dirty="0">
                <a:solidFill>
                  <a:schemeClr val="bg1"/>
                </a:solidFill>
              </a:rPr>
              <a:t>, с което се стилизират страници в устройства с ориентация </a:t>
            </a:r>
            <a:r>
              <a:rPr lang="bg-BG" dirty="0" smtClean="0">
                <a:solidFill>
                  <a:schemeClr val="bg1"/>
                </a:solidFill>
              </a:rPr>
              <a:t>пейзаж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6"/>
                </a:solidFill>
              </a:rPr>
              <a:t>Responsive web design – Chrome emulator</a:t>
            </a:r>
            <a:endParaRPr lang="bg-BG" sz="3600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98" y="1600200"/>
            <a:ext cx="788200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http://desarrolloweb.dlsi.ua.es/cursos/2012/web-accessibility/responsive-design-exercises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26" y="3048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сайт, пригоден за десктоп браузъри, който изглежда както дизайна в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09-Adaptive-Design-Tasks\task_desktop.png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наученото за адаптивния дизайн, направете вече готовия десктоп сайт да изглежда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както дизайна в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09-Adaptive-Design-Tasks\task_tablet.png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при ширина по-малка от 768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Responsive vs adaptive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https</a:t>
            </a:r>
            <a:r>
              <a:rPr lang="en-US" dirty="0">
                <a:solidFill>
                  <a:srgbClr val="002060"/>
                </a:solidFill>
              </a:rPr>
              <a:t>://css-tricks.com/the-difference-between-responsive-and-adaptive-design/</a:t>
            </a: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565900" cy="3581400"/>
          </a:xfrm>
        </p:spPr>
      </p:pic>
    </p:spTree>
    <p:extLst>
      <p:ext uri="{BB962C8B-B14F-4D97-AF65-F5344CB8AC3E}">
        <p14:creationId xmlns:p14="http://schemas.microsoft.com/office/powerpoint/2010/main" val="145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Разработка на уеб страници, които се адаптират към изполваното устройство и размера му.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Благодарение на </a:t>
            </a:r>
            <a:r>
              <a:rPr lang="en-US" dirty="0" smtClean="0">
                <a:solidFill>
                  <a:schemeClr val="bg1"/>
                </a:solidFill>
              </a:rPr>
              <a:t>responsive web design</a:t>
            </a:r>
            <a:r>
              <a:rPr lang="bg-BG" dirty="0" smtClean="0">
                <a:solidFill>
                  <a:schemeClr val="bg1"/>
                </a:solidFill>
              </a:rPr>
              <a:t>, дадена страница може да има различен облик за десктоп, таблет и мобилни устройства.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Задължителен за разработката на страници, пригодени за таблет и мобилни устройства.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Viewport </a:t>
            </a:r>
            <a:r>
              <a:rPr lang="bg-BG" dirty="0" smtClean="0">
                <a:solidFill>
                  <a:schemeClr val="accent6"/>
                </a:solidFill>
              </a:rPr>
              <a:t>– 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276600"/>
            <a:ext cx="6781800" cy="3282784"/>
          </a:xfrm>
        </p:spPr>
      </p:pic>
      <p:sp>
        <p:nvSpPr>
          <p:cNvPr id="8" name="TextBox 7"/>
          <p:cNvSpPr txBox="1"/>
          <p:nvPr/>
        </p:nvSpPr>
        <p:spPr>
          <a:xfrm>
            <a:off x="471152" y="1676400"/>
            <a:ext cx="79870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Вюпортът е видимата за потребителя област от екрана на използваното устройство. </a:t>
            </a:r>
          </a:p>
          <a:p>
            <a:r>
              <a:rPr lang="bg-BG" sz="2500" dirty="0" smtClean="0">
                <a:solidFill>
                  <a:schemeClr val="bg1"/>
                </a:solidFill>
              </a:rPr>
              <a:t>Размерът на вюпорта варира, като колкото по-малко е устройството, толкова е по-малък вюпортът.</a:t>
            </a: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Meta viewport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iewport – </a:t>
            </a:r>
            <a:r>
              <a:rPr lang="bg-BG" dirty="0" smtClean="0">
                <a:solidFill>
                  <a:schemeClr val="bg1"/>
                </a:solidFill>
              </a:rPr>
              <a:t>Указва на браузъра как да контролира размера и скалирането на страницата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&lt;meta name="viewport" content="width=device-width, initial-scale=1</a:t>
            </a:r>
            <a:r>
              <a:rPr lang="en-US" sz="2000" dirty="0" smtClean="0">
                <a:solidFill>
                  <a:schemeClr val="bg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width=device-width – </a:t>
            </a:r>
            <a:r>
              <a:rPr lang="bg-BG" sz="2000" dirty="0" smtClean="0">
                <a:solidFill>
                  <a:schemeClr val="bg1"/>
                </a:solidFill>
              </a:rPr>
              <a:t>указва на страницата да използва широчината на устройството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initial-scale=1</a:t>
            </a:r>
            <a:r>
              <a:rPr lang="bg-BG" sz="2000" dirty="0" smtClean="0">
                <a:solidFill>
                  <a:schemeClr val="bg1"/>
                </a:solidFill>
              </a:rPr>
              <a:t>- указва на страницата да изгради връзка 1:1 между </a:t>
            </a:r>
            <a:r>
              <a:rPr lang="en-US" sz="2000" dirty="0" smtClean="0">
                <a:solidFill>
                  <a:schemeClr val="bg1"/>
                </a:solidFill>
              </a:rPr>
              <a:t>CSS </a:t>
            </a:r>
            <a:r>
              <a:rPr lang="bg-BG" sz="2000" dirty="0" smtClean="0">
                <a:solidFill>
                  <a:schemeClr val="bg1"/>
                </a:solidFill>
              </a:rPr>
              <a:t>пикселите и пикселите в страницата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Fixed Layout vs. Fluid Layout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При фиксирания имаме зададени фиксирани стойности в пиксали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5867400" cy="37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Fixed Layout vs. Fluid Layout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При флуидния размерите се задават пропорционално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743200"/>
            <a:ext cx="599440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На картинките се задава фиксиране широчина, но в последствие тя се ограничава до големината на родителя си</a:t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max-width:100%}</a:t>
            </a:r>
            <a:endParaRPr lang="bg-BG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</TotalTime>
  <Words>461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Wingdings</vt:lpstr>
      <vt:lpstr>Wingdings 2</vt:lpstr>
      <vt:lpstr>Office Theme</vt:lpstr>
      <vt:lpstr>Адаптивен дизайн</vt:lpstr>
      <vt:lpstr>Responsive web design – какво е това?</vt:lpstr>
      <vt:lpstr>Responsive web design – какво е това?</vt:lpstr>
      <vt:lpstr>Responsive web design – какво е това?</vt:lpstr>
      <vt:lpstr>Viewport – какво е това?</vt:lpstr>
      <vt:lpstr>Meta viewport</vt:lpstr>
      <vt:lpstr>Fixed Layout vs. Fluid Layout </vt:lpstr>
      <vt:lpstr>Fixed Layout vs. Fluid Layout </vt:lpstr>
      <vt:lpstr>Responsive images</vt:lpstr>
      <vt:lpstr>Flexible type</vt:lpstr>
      <vt:lpstr>Flexible type</vt:lpstr>
      <vt:lpstr>CSS3 Media Queries</vt:lpstr>
      <vt:lpstr>CSS Media Queries - пример</vt:lpstr>
      <vt:lpstr>CSS Media Queries - свойства</vt:lpstr>
      <vt:lpstr>Responsive web design – Chrome emulator</vt:lpstr>
      <vt:lpstr>Въпроси   http://desarrolloweb.dlsi.ua.es/cursos/2012/web-accessibility/responsive-design-exercises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305</cp:revision>
  <dcterms:created xsi:type="dcterms:W3CDTF">2015-03-24T20:13:30Z</dcterms:created>
  <dcterms:modified xsi:type="dcterms:W3CDTF">2016-06-25T11:57:11Z</dcterms:modified>
</cp:coreProperties>
</file>