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265" r:id="rId56"/>
    <p:sldId id="269" r:id="rId57"/>
    <p:sldId id="333" r:id="rId58"/>
    <p:sldId id="345" r:id="rId5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27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 startAt="8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 7. 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масйв: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[0, 4, 1, 3, 4, 6, 3, 4, 9, 9, 4, 1, 4]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3087</TotalTime>
  <Words>2795</Words>
  <Application>Microsoft Office PowerPoint</Application>
  <PresentationFormat>On-screen Show (4:3)</PresentationFormat>
  <Paragraphs>527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496</cp:revision>
  <dcterms:created xsi:type="dcterms:W3CDTF">2015-03-24T20:13:30Z</dcterms:created>
  <dcterms:modified xsi:type="dcterms:W3CDTF">2015-08-27T17:45:07Z</dcterms:modified>
</cp:coreProperties>
</file>