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63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  <p:sldId id="288" r:id="rId15"/>
    <p:sldId id="283" r:id="rId16"/>
    <p:sldId id="284" r:id="rId17"/>
    <p:sldId id="285" r:id="rId18"/>
    <p:sldId id="286" r:id="rId19"/>
    <p:sldId id="287" r:id="rId20"/>
    <p:sldId id="289" r:id="rId21"/>
    <p:sldId id="265" r:id="rId22"/>
    <p:sldId id="269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>
        <p:scale>
          <a:sx n="75" d="100"/>
          <a:sy n="75" d="100"/>
        </p:scale>
        <p:origin x="38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6/14/2016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14.6.2016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Въведение в </a:t>
            </a:r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 използване на няколко цвята</a:t>
            </a: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bg-BG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white); 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Radial Gradients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.gradient4 </a:t>
            </a: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2px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#666;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#f00;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.text-shadow3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-5px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#f00, 0px 5px 10px yellow;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334000"/>
            <a:ext cx="3133971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Box-shadow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white;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box-shadow: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10px #111;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3400"/>
            <a:ext cx="312463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Text-overflow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p.test1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 200px;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border: 1px solid #000000;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overflow: hidden;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text-overflow: clip;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p.test2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 200px;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border: 1px solid #000000;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overflow: hidden;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text-overflow: ellipsis; 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Word-break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 11em;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border: 1px solid #000000;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word-wrap: break-word;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class="test"&gt; This paragraph contains a very long word: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thisisaveryveryveryveryveryverylongword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The long word will break and wrap to the next line.&lt;/p&gt;</a:t>
            </a:r>
          </a:p>
        </p:txBody>
      </p:sp>
    </p:spTree>
    <p:extLst>
      <p:ext uri="{BB962C8B-B14F-4D97-AF65-F5344CB8AC3E}">
        <p14:creationId xmlns:p14="http://schemas.microsoft.com/office/powerpoint/2010/main" val="31766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2D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ranslate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skew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3D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translate3d(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translateX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translateY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x,y,z,angle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23562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48" y="8382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Transitions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Плавна промяна на стойността на </a:t>
            </a:r>
            <a:r>
              <a:rPr lang="en-US" dirty="0" smtClean="0">
                <a:solidFill>
                  <a:schemeClr val="accent6"/>
                </a:solidFill>
              </a:rPr>
              <a:t>CSS </a:t>
            </a:r>
            <a:r>
              <a:rPr lang="bg-BG" dirty="0" smtClean="0">
                <a:solidFill>
                  <a:schemeClr val="accent6"/>
                </a:solidFill>
              </a:rPr>
              <a:t>пропърти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3248" y="2357795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transition-timing-function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Animations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keyframes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animation-iteration-count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animation-direction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column-gap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column-span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column-width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951694" y="1524000"/>
            <a:ext cx="61923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Cascading Stylesheets Level 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Последен стандарт за стилизиране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Напълно съвместим с предишните версии на </a:t>
            </a:r>
            <a:r>
              <a:rPr lang="en-US" sz="3200" dirty="0" smtClean="0">
                <a:solidFill>
                  <a:schemeClr val="bg1"/>
                </a:solidFill>
              </a:rPr>
              <a:t>CSS</a:t>
            </a:r>
            <a:endParaRPr lang="bg-BG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Не се поддържа от стари версии на браузъри</a:t>
            </a:r>
          </a:p>
        </p:txBody>
      </p:sp>
    </p:spTree>
    <p:extLst>
      <p:ext uri="{BB962C8B-B14F-4D97-AF65-F5344CB8AC3E}">
        <p14:creationId xmlns:p14="http://schemas.microsoft.com/office/powerpoint/2010/main" val="2805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.newspaper 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webkit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-column-count: 3; /* Chrome, Safari, Opera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moz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-column-count: 3; /* Firefox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column-count: 3;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webkit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-column-gap: 40px; /* Chrome, Safari, Opera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moz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-column-gap: 40px; /* Firefox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column-gap: 40px;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webkit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-column-rule: 1px solid 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lightblue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; /* Chrome, Safari, Opera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moz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-column-rule: 1px solid 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lightblue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; /* Firefox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column-rule: 1px solid 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lightblue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форма,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05-CSS3-Tasks/task1.png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елементите, изобразени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05-CSS3-Tasks/task2.png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текстът в третия елемент, трябва да бъде от поне 20 думи.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CSS3-Tasks/task3.png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упражните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column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свойствата.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CSS3-Tasks/task4.png</a:t>
            </a: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Box 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Backgrounds &amp; Borders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Text effects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2D/3D Transformations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Multiple Column Layout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border-images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поставяне на картинка като бордър около даден елемент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border: 10px solid transparent;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padding: 15px;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(border.png) 30 round; /* Safari 3.1-5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-o-border-image: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(border.png) 30 round; /* Opera 11-12.1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(border.png) 30 round;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borderimg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"&gt;Here, the middle sections of the image are repeated to create the border.&lt;/p&gt;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rounder corners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заобляне ъглите на бордъра на даден елемент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background-size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в случаи, в които искаме да дефинираме каква част от размерите на даден елемент ще бъде заета от неговия фон.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(some_img.gif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background-size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 80px;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background-repeat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no-repeat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2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backgrounds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Свойство, което ни позволява да дефинираме две картинки като фон за един и същ елемент.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#example1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/img_flwr.gif) left top no-repeat,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/img_flwr.gif) right bottom no-repeat,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/paper.gif) left top repeat;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padding: 15px;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background-size: 50px, 130px, auto;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9600"/>
            <a:ext cx="6934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colors &amp; opacity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RGBA colors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1500" u="sng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0.1);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Opacity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.opacity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#0f0;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opacity: </a:t>
            </a:r>
            <a:r>
              <a:rPr lang="en-US" sz="1500" u="sng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0.5;</a:t>
            </a:r>
            <a:endParaRPr lang="en-US" sz="1500" u="sng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linear-gradient(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color-stop1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color-stop2, </a:t>
            </a:r>
            <a:r>
              <a:rPr lang="en-US" sz="15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Top to bottom(default):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.gradient1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eft to right:</a:t>
            </a:r>
            <a:endParaRPr lang="en-US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.gradient2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-linear-gradient(left,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linear-gradient(to right,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1981</TotalTime>
  <Words>628</Words>
  <Application>Microsoft Office PowerPoint</Application>
  <PresentationFormat>On-screen Show (4:3)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Въведение в CSS3</vt:lpstr>
      <vt:lpstr>CSS3</vt:lpstr>
      <vt:lpstr>CSS3 – какво ново?</vt:lpstr>
      <vt:lpstr>CSS3 – border-images</vt:lpstr>
      <vt:lpstr>CSS3 – rounder corners</vt:lpstr>
      <vt:lpstr>CSS3 – background-size</vt:lpstr>
      <vt:lpstr>CSS3 – multiple backgrounds</vt:lpstr>
      <vt:lpstr>CSS3 – colors &amp; opacity</vt:lpstr>
      <vt:lpstr>CSS3 – gradients</vt:lpstr>
      <vt:lpstr>CSS3 – gradients</vt:lpstr>
      <vt:lpstr>CSS3 – shadows</vt:lpstr>
      <vt:lpstr>CSS3 – shadows</vt:lpstr>
      <vt:lpstr>CSS3 – text properties</vt:lpstr>
      <vt:lpstr>CSS3 – text properties</vt:lpstr>
      <vt:lpstr>CSS3 – 2D Transforms</vt:lpstr>
      <vt:lpstr>CSS3 – 3D Transforms</vt:lpstr>
      <vt:lpstr>CSS3 – Transitions Плавна промяна на стойността на CSS пропърти</vt:lpstr>
      <vt:lpstr>CSS3 – Animations</vt:lpstr>
      <vt:lpstr>CSS3 – Multiple columns</vt:lpstr>
      <vt:lpstr>CSS3 – Multiple columns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183</cp:revision>
  <dcterms:created xsi:type="dcterms:W3CDTF">2015-03-24T20:13:30Z</dcterms:created>
  <dcterms:modified xsi:type="dcterms:W3CDTF">2016-06-14T18:54:54Z</dcterms:modified>
</cp:coreProperties>
</file>