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4" r:id="rId6"/>
    <p:sldId id="262" r:id="rId7"/>
    <p:sldId id="265" r:id="rId8"/>
    <p:sldId id="261" r:id="rId9"/>
    <p:sldId id="263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2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15.7.2015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sourceforge.net/projects/gitextension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accent6"/>
                </a:solidFill>
              </a:rPr>
              <a:t>Version Control </a:t>
            </a:r>
            <a:r>
              <a:rPr lang="en-US" dirty="0" smtClean="0">
                <a:solidFill>
                  <a:schemeClr val="accent6"/>
                </a:solidFill>
              </a:rPr>
              <a:t>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Как се съхранява програмен код или как да работим в екип</a:t>
            </a:r>
            <a:endParaRPr lang="en-US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е </a:t>
            </a:r>
            <a:r>
              <a:rPr lang="en-US" dirty="0" smtClean="0">
                <a:solidFill>
                  <a:schemeClr val="accent6"/>
                </a:solidFill>
              </a:rPr>
              <a:t>Version Control System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848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Инструменти, които ни позволяват да поддържаме различни версии на кода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Позволява ни да пишем големи проекти 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в екип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Няма никаква загуба на информация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Възможност за връщане към по-стара версия</a:t>
            </a:r>
          </a:p>
        </p:txBody>
      </p:sp>
    </p:spTree>
    <p:extLst>
      <p:ext uri="{BB962C8B-B14F-4D97-AF65-F5344CB8AC3E}">
        <p14:creationId xmlns:p14="http://schemas.microsoft.com/office/powerpoint/2010/main" val="405942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Видове </a:t>
            </a:r>
            <a:r>
              <a:rPr lang="en-US" dirty="0" smtClean="0">
                <a:solidFill>
                  <a:schemeClr val="accent6"/>
                </a:solidFill>
              </a:rPr>
              <a:t>Version Control Systems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SVN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CVS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TFS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Преимущества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Пази локално копие на всички потребителски версии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Безплатен 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Има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Cloud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базирана уеб система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3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GIT </a:t>
            </a:r>
            <a:r>
              <a:rPr lang="bg-BG" dirty="0" smtClean="0">
                <a:solidFill>
                  <a:schemeClr val="accent6"/>
                </a:solidFill>
              </a:rPr>
              <a:t>демонстрация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Picture 2" descr="https://www.rosehosting.com/blog/wp-content/uploads/2014/05/how-to-install-and-set-up-git-on-ubuntu-14-04-lts-v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119" y="2057401"/>
            <a:ext cx="2419081" cy="241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403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Инсталация на </a:t>
            </a:r>
            <a:r>
              <a:rPr lang="en-US" dirty="0" smtClean="0">
                <a:solidFill>
                  <a:schemeClr val="accent6"/>
                </a:solidFill>
              </a:rPr>
              <a:t>GIT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64008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hlinkClick r:id="rId2"/>
              </a:rPr>
              <a:t>http://sourceforge.net/projects/gitextensions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hlinkClick r:id="rId2"/>
              </a:rPr>
              <a:t>/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036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Помощни програми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shell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без интерфейс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extensions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предлага интерфейс за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indows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Kdiff3 –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помощна програма за разрешаване на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конфликти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mtClean="0">
                <a:solidFill>
                  <a:schemeClr val="bg1">
                    <a:lumMod val="95000"/>
                  </a:schemeClr>
                </a:solidFill>
              </a:rPr>
              <a:t>ssadsaasdsa</a:t>
            </a: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9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685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Инсталирайте 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Extensions</a:t>
            </a: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Направете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си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account </a:t>
            </a:r>
            <a:r>
              <a:rPr lang="ru-RU" dirty="0" smtClean="0">
                <a:solidFill>
                  <a:schemeClr val="bg1">
                    <a:lumMod val="95000"/>
                  </a:schemeClr>
                </a:solidFill>
              </a:rPr>
              <a:t>в </a:t>
            </a:r>
            <a:r>
              <a:rPr lang="ru-RU" dirty="0" err="1" smtClean="0">
                <a:solidFill>
                  <a:schemeClr val="bg1">
                    <a:lumMod val="9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свое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 repository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 името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front-end-course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 поканете вашия преподавател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README.md </a:t>
            </a:r>
            <a:r>
              <a:rPr lang="bg-BG" dirty="0">
                <a:solidFill>
                  <a:schemeClr val="bg1">
                    <a:lumMod val="95000"/>
                  </a:schemeClr>
                </a:solidFill>
              </a:rPr>
              <a:t>файл с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описание</a:t>
            </a:r>
            <a:endParaRPr lang="bg-BG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6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136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Version Control System</vt:lpstr>
      <vt:lpstr>Какво е Version Control System</vt:lpstr>
      <vt:lpstr>Видове Version Control Systems</vt:lpstr>
      <vt:lpstr>Преимущества на GIT</vt:lpstr>
      <vt:lpstr>GIT демонстрация</vt:lpstr>
      <vt:lpstr>Инсталация на GIT</vt:lpstr>
      <vt:lpstr>Помощни програми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22</cp:revision>
  <dcterms:created xsi:type="dcterms:W3CDTF">2015-03-24T20:13:30Z</dcterms:created>
  <dcterms:modified xsi:type="dcterms:W3CDTF">2015-07-15T16:40:39Z</dcterms:modified>
</cp:coreProperties>
</file>