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5" r:id="rId4"/>
    <p:sldId id="266" r:id="rId5"/>
    <p:sldId id="270" r:id="rId6"/>
    <p:sldId id="267" r:id="rId7"/>
    <p:sldId id="268" r:id="rId8"/>
    <p:sldId id="269" r:id="rId9"/>
    <p:sldId id="271" r:id="rId10"/>
    <p:sldId id="272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66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87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0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57556427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496269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209140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35" name="Shape 13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6464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966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761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90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4844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70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4958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5218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1" name="Shape 91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5703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 sz="3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n-US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535673" y="1741224"/>
            <a:ext cx="7772400" cy="223027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buClr>
                <a:schemeClr val="accent6"/>
              </a:buClr>
              <a:buSzPct val="25000"/>
            </a:pPr>
            <a:r>
              <a:rPr lang="bg-BG" dirty="0" smtClean="0">
                <a:solidFill>
                  <a:schemeClr val="accent6"/>
                </a:solidFill>
              </a:rPr>
              <a:t>Компонентно ориентирано стилизиране</a:t>
            </a:r>
            <a:r>
              <a:rPr lang="en-US" dirty="0" smtClean="0">
                <a:solidFill>
                  <a:schemeClr val="accent6"/>
                </a:solidFill>
              </a:rPr>
              <a:t/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en-US" dirty="0" smtClean="0">
                <a:solidFill>
                  <a:schemeClr val="accent6"/>
                </a:solidFill>
              </a:rPr>
              <a:t>Modular CSS</a:t>
            </a:r>
            <a:endParaRPr lang="en-US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BEM </a:t>
            </a:r>
            <a:r>
              <a:rPr lang="bg-BG" sz="3000" dirty="0" smtClean="0">
                <a:solidFill>
                  <a:schemeClr val="accent6"/>
                </a:solidFill>
              </a:rPr>
              <a:t>конвенция за именуване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display: inline-block;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border-radius: 3px;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padding: 7px 12px;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border: 1px solid #D5D5D5;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background-image: linear-gradient(#EEE, #DDD);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font: 700 13px/18px Helvetica, </a:t>
            </a:r>
            <a:r>
              <a:rPr lang="en-US" sz="20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arial</a:t>
            </a:r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.button--state-success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#FFF;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#569E3D linear-gradient(#79D858, #569E3D) repeat-x;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border-color: #4A993E;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.button--state-danger {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#900;</a:t>
            </a:r>
          </a:p>
          <a:p>
            <a:pPr lvl="0"/>
            <a:r>
              <a:rPr lang="en-US" sz="2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bg-BG" sz="20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475" y="1972068"/>
            <a:ext cx="4286424" cy="68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11207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accent6"/>
              </a:buClr>
              <a:buSzPct val="25000"/>
              <a:buFont typeface="Calibri"/>
              <a:buNone/>
            </a:pPr>
            <a:r>
              <a:rPr lang="en-US" sz="3000" dirty="0" err="1">
                <a:solidFill>
                  <a:schemeClr val="accent6"/>
                </a:solidFill>
              </a:rPr>
              <a:t>Задачи</a:t>
            </a:r>
            <a:endParaRPr lang="en-US" sz="3000" dirty="0">
              <a:solidFill>
                <a:schemeClr val="accent6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body" idx="1"/>
          </p:nvPr>
        </p:nvSpPr>
        <p:spPr>
          <a:xfrm>
            <a:off x="457200" y="1828800"/>
            <a:ext cx="8229600" cy="46481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lvl="0" indent="0">
              <a:spcBef>
                <a:spcPts val="500"/>
              </a:spcBef>
              <a:buClr>
                <a:schemeClr val="lt1"/>
              </a:buClr>
              <a:buSzPct val="25000"/>
              <a:buNone/>
            </a:pPr>
            <a:r>
              <a:rPr lang="bg-BG" sz="2500" dirty="0" smtClean="0">
                <a:solidFill>
                  <a:schemeClr val="lt1"/>
                </a:solidFill>
              </a:rPr>
              <a:t>Направете страница съдържаща таблици и бутони, както във файла </a:t>
            </a:r>
            <a:r>
              <a:rPr lang="en-US" sz="2500" dirty="0" smtClean="0">
                <a:solidFill>
                  <a:schemeClr val="lt1"/>
                </a:solidFill>
              </a:rPr>
              <a:t>task1.png.</a:t>
            </a:r>
            <a:endParaRPr lang="bg-BG" sz="2500" dirty="0" smtClean="0">
              <a:solidFill>
                <a:schemeClr val="lt1"/>
              </a:solidFill>
            </a:endParaRPr>
          </a:p>
          <a:p>
            <a:pPr marL="0" lvl="0" indent="0">
              <a:spcBef>
                <a:spcPts val="500"/>
              </a:spcBef>
              <a:buClr>
                <a:schemeClr val="lt1"/>
              </a:buClr>
              <a:buSzPct val="25000"/>
              <a:buNone/>
            </a:pPr>
            <a:r>
              <a:rPr lang="bg-BG" sz="2500" dirty="0" smtClean="0">
                <a:solidFill>
                  <a:schemeClr val="lt1"/>
                </a:solidFill>
              </a:rPr>
              <a:t>Използвайте </a:t>
            </a:r>
            <a:r>
              <a:rPr lang="en-US" sz="2500" dirty="0" smtClean="0">
                <a:solidFill>
                  <a:schemeClr val="lt1"/>
                </a:solidFill>
              </a:rPr>
              <a:t>Modular CSS</a:t>
            </a:r>
            <a:br>
              <a:rPr lang="en-US" sz="2500" dirty="0" smtClean="0">
                <a:solidFill>
                  <a:schemeClr val="lt1"/>
                </a:solidFill>
              </a:rPr>
            </a:br>
            <a:endParaRPr lang="en-US" sz="25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bg-BG" sz="3000" dirty="0" smtClean="0">
                <a:solidFill>
                  <a:schemeClr val="accent6"/>
                </a:solidFill>
              </a:rPr>
              <a:t>Какво е </a:t>
            </a:r>
            <a:r>
              <a:rPr lang="en-US" sz="3000" dirty="0" smtClean="0">
                <a:solidFill>
                  <a:schemeClr val="accent6"/>
                </a:solidFill>
              </a:rPr>
              <a:t>Modular CSS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Подход за писане на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CSS</a:t>
            </a:r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при който създаваме преизползваеми компоненти, избягваме повторение на кода и го правим по-лесен за поддръжка</a:t>
            </a:r>
            <a:endParaRPr sz="30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893627"/>
            <a:ext cx="8305799" cy="47091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Създаваме един главен клас, който ще носи общите характеристики на компонента</a:t>
            </a:r>
            <a:b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30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font-size: 15px;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border: none;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border-radius: 8px;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color: black;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padding: 8px 16px;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outline: none;</a:t>
            </a:r>
          </a:p>
          <a:p>
            <a:pPr lvl="0"/>
            <a:r>
              <a:rPr lang="en-US" sz="30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30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704" y="3579760"/>
            <a:ext cx="4180195" cy="9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81112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За спецификите в различните вариации на компонента създаваме разширяващи подкласове </a:t>
            </a:r>
            <a:r>
              <a:rPr lang="en-US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/subclasses/</a:t>
            </a:r>
          </a:p>
          <a:p>
            <a:pPr lvl="0"/>
            <a: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30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-default{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gray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-success{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green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-danger{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red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btn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-warning{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	background: yellow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;}</a:t>
            </a:r>
            <a:endParaRPr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352" y="3825419"/>
            <a:ext cx="4394579" cy="91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450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Пример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.textbox {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font: 13px sans-serif;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border: 1px solid #ccc;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border-top: 1px solid #999;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border-radius: 2px;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padding: 2px 4px;</a:t>
            </a:r>
          </a:p>
          <a:p>
            <a:pPr lvl="0"/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&amp;:focus { outline: none; border: 1px solid #69e; }</a:t>
            </a:r>
          </a:p>
          <a:p>
            <a:pPr lvl="0"/>
            <a:endParaRPr lang="en-US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&amp;.large { font-size: 18px; }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&amp;.small { font-size: 11px; padding: 1px 2px; }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662880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Избягване влагането на селектори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57200" y="1460311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Влагането на селектори прави кода трудно четим:</a:t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ul.menubar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padding: 0 10px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bg-BG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li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</a:p>
          <a:p>
            <a:pPr lvl="0"/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position: relative;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&gt; a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text-decoration: none;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&gt; </a:t>
            </a:r>
            <a:r>
              <a:rPr lang="en-US" sz="18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display: none;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position: absolute;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top: 100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%;</a:t>
            </a:r>
            <a:endParaRPr lang="en-US" sz="18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&gt; li &gt; a {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color: black;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    display: block</a:t>
            </a:r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; </a:t>
            </a:r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  }</a:t>
            </a:r>
          </a:p>
          <a:p>
            <a:pPr lvl="0"/>
            <a:r>
              <a:rPr lang="en-US" sz="1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 }</a:t>
            </a:r>
          </a:p>
          <a:p>
            <a:pPr lvl="0"/>
            <a:r>
              <a:rPr lang="en-US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18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http://codepen.io/jlong/pen/LlCrx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6963584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Избягване влагането на селектори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Вместо това можем да обособим родителските и вложените елементи на отделни компоненти</a:t>
            </a:r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menubar</a:t>
            </a: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menubar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-item{}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.menu{}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.menu-item{}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1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http://codepen.io/jlong/pen/wpbzq</a:t>
            </a:r>
            <a:endParaRPr sz="18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7682712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Modular CSS –</a:t>
            </a:r>
            <a:r>
              <a:rPr lang="bg-BG" sz="3000" dirty="0" smtClean="0">
                <a:solidFill>
                  <a:schemeClr val="accent6"/>
                </a:solidFill>
              </a:rPr>
              <a:t> Конвенции за именуване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Имената на класовете, които задаваме, трябва да отговарят на обекти от действителността. Пример 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.button, .post, .box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Родител-дете:</a:t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post{}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.post-title{}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.post-body{}</a:t>
            </a:r>
          </a:p>
          <a:p>
            <a:pPr lvl="0"/>
            <a:endParaRPr lang="en-US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Или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.tabs{}</a:t>
            </a: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.tab{}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bg-BG" sz="24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за група от обекти</a:t>
            </a: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430551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 txBox="1">
            <a:spLocks noGrp="1"/>
          </p:cNvSpPr>
          <p:nvPr>
            <p:ph type="title"/>
          </p:nvPr>
        </p:nvSpPr>
        <p:spPr>
          <a:xfrm>
            <a:off x="457200" y="685800"/>
            <a:ext cx="8610599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l">
              <a:buClr>
                <a:schemeClr val="accent6"/>
              </a:buClr>
              <a:buSzPct val="25000"/>
            </a:pPr>
            <a:r>
              <a:rPr lang="en-US" sz="3000" dirty="0" smtClean="0">
                <a:solidFill>
                  <a:schemeClr val="accent6"/>
                </a:solidFill>
              </a:rPr>
              <a:t>BEM </a:t>
            </a:r>
            <a:r>
              <a:rPr lang="bg-BG" sz="3000" dirty="0" smtClean="0">
                <a:solidFill>
                  <a:schemeClr val="accent6"/>
                </a:solidFill>
              </a:rPr>
              <a:t>конвенция за именуване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94" name="Shape 94"/>
          <p:cNvSpPr txBox="1"/>
          <p:nvPr/>
        </p:nvSpPr>
        <p:spPr>
          <a:xfrm>
            <a:off x="419100" y="1514902"/>
            <a:ext cx="8305799" cy="508782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lvl="0"/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Block/Element/Modifier</a:t>
            </a:r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en-US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Block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блок, чието име дава информация какъв е: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header, container, menu, checkbox,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Е</a:t>
            </a:r>
            <a:r>
              <a:rPr lang="en-US" sz="2400" dirty="0" err="1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lement</a:t>
            </a:r>
            <a:r>
              <a:rPr lang="en-US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–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част от блока, която сама за себе си не носи смисъл</a:t>
            </a:r>
          </a:p>
          <a:p>
            <a:pPr lvl="0"/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menu item, list item, checkbox caption, header </a:t>
            </a:r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title</a:t>
            </a:r>
            <a:endParaRPr lang="bg-BG" sz="2400" dirty="0" smtClean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Modifier</a:t>
            </a:r>
            <a:r>
              <a:rPr lang="bg-BG" sz="2400" dirty="0" smtClean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– белег на блока или елемента</a:t>
            </a:r>
          </a:p>
          <a:p>
            <a:r>
              <a:rPr lang="en-US" sz="24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disabled, highlighted, checked, fixed, size big, color yellow</a:t>
            </a:r>
          </a:p>
          <a:p>
            <a:pPr lvl="0"/>
            <a:endParaRPr lang="bg-BG" sz="2400" dirty="0" smtClean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bg-BG" sz="24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/>
            </a:r>
            <a:br>
              <a:rPr lang="bg-BG" sz="2400" dirty="0" smtClean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181471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316</Words>
  <Application>Microsoft Office PowerPoint</Application>
  <PresentationFormat>On-screen Show (4:3)</PresentationFormat>
  <Paragraphs>108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Компонентно ориентирано стилизиране Modular CSS</vt:lpstr>
      <vt:lpstr>Какво е Modular CSS</vt:lpstr>
      <vt:lpstr>Modular CSS – Пример</vt:lpstr>
      <vt:lpstr>Modular CSS – Пример</vt:lpstr>
      <vt:lpstr>Modular CSS – Пример</vt:lpstr>
      <vt:lpstr>Modular CSS – Избягване влагането на селектори</vt:lpstr>
      <vt:lpstr>Modular CSS – Избягване влагането на селектори</vt:lpstr>
      <vt:lpstr>Modular CSS – Конвенции за именуване</vt:lpstr>
      <vt:lpstr>BEM конвенция за именуване</vt:lpstr>
      <vt:lpstr>BEM конвенция за именуване Пример</vt:lpstr>
      <vt:lpstr>Задачи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 UI и плъгини, AJAX</dc:title>
  <cp:lastModifiedBy>vili</cp:lastModifiedBy>
  <cp:revision>79</cp:revision>
  <dcterms:modified xsi:type="dcterms:W3CDTF">2016-07-19T16:27:42Z</dcterms:modified>
</cp:coreProperties>
</file>