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305" r:id="rId4"/>
    <p:sldId id="306" r:id="rId5"/>
    <p:sldId id="307" r:id="rId6"/>
    <p:sldId id="308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19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ordpre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Content Management Systems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smtClean="0">
                <a:solidFill>
                  <a:schemeClr val="accent6"/>
                </a:solidFill>
              </a:rPr>
              <a:t>CMS)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CMS – Content management system – </a:t>
            </a:r>
            <a:r>
              <a:rPr lang="bg-BG" dirty="0" smtClean="0">
                <a:solidFill>
                  <a:schemeClr val="bg1"/>
                </a:solidFill>
              </a:rPr>
              <a:t>система за управление на съдържанието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Система за добавяне, промяна и изтриване на текст, графики, снимки, видео, аудио и др.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Бърз и лесен начин за „направа на сайт“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Гъвкавост, устойчивост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Лесна за поддръжка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Не е нужен специалист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Възможност за добавяне на „роли“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Възможност за показване на избрано съдържание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Видове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WordPress </a:t>
            </a:r>
            <a:r>
              <a:rPr lang="bg-BG" dirty="0" smtClean="0">
                <a:solidFill>
                  <a:schemeClr val="bg1"/>
                </a:solidFill>
              </a:rPr>
              <a:t>– най-разпространена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Joomla!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Drupal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MediaWiki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Съпоставка на видовете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369083" cy="4114800"/>
          </a:xfrm>
        </p:spPr>
      </p:pic>
    </p:spTree>
    <p:extLst>
      <p:ext uri="{BB962C8B-B14F-4D97-AF65-F5344CB8AC3E}">
        <p14:creationId xmlns:p14="http://schemas.microsoft.com/office/powerpoint/2010/main" val="2232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WordPress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752600"/>
            <a:ext cx="6338883" cy="4525963"/>
          </a:xfrm>
        </p:spPr>
      </p:pic>
    </p:spTree>
    <p:extLst>
      <p:ext uri="{BB962C8B-B14F-4D97-AF65-F5344CB8AC3E}">
        <p14:creationId xmlns:p14="http://schemas.microsoft.com/office/powerpoint/2010/main" val="621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6"/>
                </a:solidFill>
              </a:rPr>
              <a:t>CMS – </a:t>
            </a:r>
            <a:r>
              <a:rPr lang="bg-BG" sz="3600" dirty="0" smtClean="0">
                <a:solidFill>
                  <a:schemeClr val="accent6"/>
                </a:solidFill>
              </a:rPr>
              <a:t>„направа на сайт“ чрез </a:t>
            </a:r>
            <a:r>
              <a:rPr lang="en-US" sz="3600" dirty="0" err="1" smtClean="0">
                <a:solidFill>
                  <a:schemeClr val="accent6"/>
                </a:solidFill>
              </a:rPr>
              <a:t>Wordpress</a:t>
            </a:r>
            <a:endParaRPr lang="bg-BG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шаблона </a:t>
            </a:r>
            <a:r>
              <a:rPr lang="en-US" dirty="0" smtClean="0">
                <a:solidFill>
                  <a:schemeClr val="bg1"/>
                </a:solidFill>
              </a:rPr>
              <a:t>http://wordpress.com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Чрез локален сървър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свой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WordPress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сайт посредством шаблона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wordpress.com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му персонална тема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страници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	- добавете постове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меню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добавете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му персонална тема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страници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постове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меню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Задача 2 ще бъде оценена на следващата лекция.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Задача 1 трябва да бъде готова до 23.08.2015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122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Content Management Systems (CMS)</vt:lpstr>
      <vt:lpstr>CMS – какво е това?</vt:lpstr>
      <vt:lpstr>CMS – Видове</vt:lpstr>
      <vt:lpstr>CMS – Съпоставка на видовете</vt:lpstr>
      <vt:lpstr>CMS – WordPress</vt:lpstr>
      <vt:lpstr>CMS – „направа на сайт“ чрез Wordpress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258</cp:revision>
  <dcterms:created xsi:type="dcterms:W3CDTF">2015-03-24T20:13:30Z</dcterms:created>
  <dcterms:modified xsi:type="dcterms:W3CDTF">2015-08-19T18:57:33Z</dcterms:modified>
</cp:coreProperties>
</file>