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/>
                </a:solidFill>
              </a:rPr>
              <a:t>Кур</a:t>
            </a:r>
            <a:r>
              <a:rPr lang="bg-BG" smtClean="0">
                <a:solidFill>
                  <a:schemeClr val="accent6"/>
                </a:solidFill>
              </a:rPr>
              <a:t>с </a:t>
            </a:r>
            <a:r>
              <a:rPr lang="ru-RU" smtClean="0">
                <a:solidFill>
                  <a:schemeClr val="accent6"/>
                </a:solidFill>
              </a:rPr>
              <a:t>по </a:t>
            </a:r>
            <a:r>
              <a:rPr lang="en-US" dirty="0" smtClean="0">
                <a:solidFill>
                  <a:schemeClr val="accent6"/>
                </a:solidFill>
              </a:rPr>
              <a:t>HTML </a:t>
            </a:r>
            <a:r>
              <a:rPr lang="en-US" dirty="0">
                <a:solidFill>
                  <a:schemeClr val="accent6"/>
                </a:solidFill>
              </a:rPr>
              <a:t>5, CSS 3 </a:t>
            </a:r>
            <a:r>
              <a:rPr lang="ru-RU" dirty="0">
                <a:solidFill>
                  <a:schemeClr val="accent6"/>
                </a:solidFill>
              </a:rPr>
              <a:t>и </a:t>
            </a:r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сряда и петък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15. 0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04. 09.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09. 09.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11. 09.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Христиан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Ванев Гърнев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hristiang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Академия Е-поща: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 [at] soft-intellect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0"/>
            <a:ext cx="2286000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HTML 5, CSS 3 и JavaScript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17</cp:revision>
  <dcterms:created xsi:type="dcterms:W3CDTF">2015-03-24T20:13:30Z</dcterms:created>
  <dcterms:modified xsi:type="dcterms:W3CDTF">2015-07-16T04:22:17Z</dcterms:modified>
</cp:coreProperties>
</file>