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64" r:id="rId5"/>
    <p:sldId id="268" r:id="rId6"/>
    <p:sldId id="257" r:id="rId7"/>
    <p:sldId id="265" r:id="rId8"/>
    <p:sldId id="269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16 Jul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16.7.2015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mtClean="0">
                <a:solidFill>
                  <a:schemeClr val="accent6"/>
                </a:solidFill>
              </a:rPr>
              <a:t>Уво</a:t>
            </a:r>
            <a:r>
              <a:rPr lang="bg-BG">
                <a:solidFill>
                  <a:schemeClr val="accent6"/>
                </a:solidFill>
              </a:rPr>
              <a:t>д</a:t>
            </a:r>
            <a:r>
              <a:rPr lang="bg-BG" smtClean="0">
                <a:solidFill>
                  <a:schemeClr val="accent6"/>
                </a:solidFill>
              </a:rPr>
              <a:t> </a:t>
            </a:r>
            <a:r>
              <a:rPr lang="bg-BG" dirty="0" smtClean="0">
                <a:solidFill>
                  <a:schemeClr val="accent6"/>
                </a:solidFill>
              </a:rPr>
              <a:t>в програмирането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Започваме…</a:t>
            </a:r>
            <a:endParaRPr lang="en-US" dirty="0">
              <a:solidFill>
                <a:schemeClr val="bg1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Програмист ?!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1027" name="Picture 3" descr="C:\Users\Lazar\Desktop\programmer-at-wor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118" y="1905000"/>
            <a:ext cx="403273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HTML, CSS, JavaScript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HTML –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HyperText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Markup Language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CSS – Cascading Stylesheets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JavaScript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Развитие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 работи Интернет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6331"/>
            <a:ext cx="6985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Понятия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HTTP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HTTPS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FTP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URL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IP Address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Localhost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Сървър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Клиент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Браузър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Устройства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Нужен софтуер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Sublime Text 3/Notepad++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Google Chrome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Mozilla Firefox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Safari/Opera(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 желание)</a:t>
            </a: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Инсталирайте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Sublime Text 3/Notepad++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Инсталирайте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Google Chrome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Инсталирайте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Mozilla Firefox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70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Увод в програмирането</vt:lpstr>
      <vt:lpstr>Програмист ?!</vt:lpstr>
      <vt:lpstr>HTML, CSS, JavaScript</vt:lpstr>
      <vt:lpstr>Как работи Интернет</vt:lpstr>
      <vt:lpstr>Понятия</vt:lpstr>
      <vt:lpstr>Нужен софтуер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26</cp:revision>
  <dcterms:created xsi:type="dcterms:W3CDTF">2015-03-24T20:13:30Z</dcterms:created>
  <dcterms:modified xsi:type="dcterms:W3CDTF">2015-07-16T04:22:09Z</dcterms:modified>
</cp:coreProperties>
</file>