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git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Versio</a:t>
            </a:r>
            <a:r>
              <a:rPr lang="en-US">
                <a:solidFill>
                  <a:schemeClr val="accent6"/>
                </a:solidFill>
              </a:rPr>
              <a:t>n</a:t>
            </a:r>
            <a:r>
              <a:rPr lang="en-US" smtClean="0">
                <a:solidFill>
                  <a:schemeClr val="accent6"/>
                </a:solidFill>
              </a:rPr>
              <a:t> </a:t>
            </a:r>
            <a:r>
              <a:rPr lang="en-US" smtClean="0">
                <a:solidFill>
                  <a:schemeClr val="accent6"/>
                </a:solidFill>
              </a:rPr>
              <a:t>Control </a:t>
            </a:r>
            <a:r>
              <a:rPr lang="en-US" dirty="0" smtClean="0">
                <a:solidFill>
                  <a:schemeClr val="accent6"/>
                </a:solidFill>
              </a:rPr>
              <a:t>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http://sourceforge.net/projects/gitextensions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ssadsaasdsa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Extensions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 името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front-end-course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поканете вашия преподавател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README.md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файл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136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23</cp:revision>
  <dcterms:created xsi:type="dcterms:W3CDTF">2015-03-24T20:13:30Z</dcterms:created>
  <dcterms:modified xsi:type="dcterms:W3CDTF">2015-07-16T04:22:01Z</dcterms:modified>
</cp:coreProperties>
</file>