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7" r:id="rId3"/>
    <p:sldId id="265" r:id="rId4"/>
    <p:sldId id="269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27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Препроцесори - </a:t>
            </a:r>
            <a:r>
              <a:rPr lang="en-US" dirty="0" smtClean="0">
                <a:solidFill>
                  <a:schemeClr val="accent6"/>
                </a:solidFill>
              </a:rPr>
              <a:t>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</TotalTime>
  <Words>11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Препроцесори - LESS</vt:lpstr>
      <vt:lpstr>LESS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166</cp:revision>
  <dcterms:created xsi:type="dcterms:W3CDTF">2015-03-24T20:13:30Z</dcterms:created>
  <dcterms:modified xsi:type="dcterms:W3CDTF">2015-07-27T18:18:54Z</dcterms:modified>
</cp:coreProperties>
</file>