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63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65" r:id="rId21"/>
    <p:sldId id="269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29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Въведение в </a:t>
            </a:r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linear-gradient(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color-stop1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color-stop2, </a:t>
            </a:r>
            <a:r>
              <a:rPr lang="en-US" sz="15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Top to bottom(default):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.gradient1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eft to right:</a:t>
            </a:r>
            <a:endParaRPr lang="en-US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.gradient2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-linear-gradient(left,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linear-gradient(to right,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 използване на няколко цвята</a:t>
            </a: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bg-BG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white); 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Radial Gradients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.gradient4 </a:t>
            </a: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2px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#666;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#f00;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.text-shadow3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-5px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#f00, 0px 5px 10px yellow;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Box-shadow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white;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box-shadow: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10px #111;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Text-overflow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text-overflow: ellipsis;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overflow: hidden;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Word-break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word-break: break-all;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2D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skew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3D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translate3d(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translateX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translateY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x,y,z,angle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23562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Transitions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transition-timing-function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Animations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keyframes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animation-iteration-count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animation-direction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column-gap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column-span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column-width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Cascading Stylesheets Level 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Последен стандарт за стилизиране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Разделен е на няколко документа, наричани модули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Напълно съвместим с предишните версии на </a:t>
            </a:r>
            <a:r>
              <a:rPr lang="en-US" sz="3200" dirty="0" smtClean="0">
                <a:solidFill>
                  <a:schemeClr val="bg1"/>
                </a:solidFill>
              </a:rPr>
              <a:t>CSS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Повечето му модули са по препоръка на </a:t>
            </a:r>
            <a:r>
              <a:rPr lang="en-US" sz="3200" dirty="0" smtClean="0">
                <a:solidFill>
                  <a:schemeClr val="bg1"/>
                </a:solidFill>
              </a:rPr>
              <a:t>W3 </a:t>
            </a:r>
            <a:r>
              <a:rPr lang="bg-BG" sz="3200" dirty="0" smtClean="0">
                <a:solidFill>
                  <a:schemeClr val="bg1"/>
                </a:solidFill>
              </a:rPr>
              <a:t>консорциума</a:t>
            </a:r>
          </a:p>
        </p:txBody>
      </p:sp>
    </p:spTree>
    <p:extLst>
      <p:ext uri="{BB962C8B-B14F-4D97-AF65-F5344CB8AC3E}">
        <p14:creationId xmlns:p14="http://schemas.microsoft.com/office/powerpoint/2010/main" val="2805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.jpg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страница-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reminder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като приложите наученото за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позициониране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форма,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05-CSS3-Tasks/task1.png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елементите, изобразени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05-CSS3-Tasks/task2.png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текстът в третия елемент, трябва да бъде от поне 20 думи.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CSS3-Tasks/task3.png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упражните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column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свойствата.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CSS3-Tasks/task4.png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елемент, който при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hover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се завърта на 180 градуса и анимацията му трае 2 секунди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син квадрат с размери 100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/100px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който с движението си описва квадрат, обратно на часовниковата стрелка, неограничен брой пъти.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	*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hint: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анимацията трябва да е подобна на тази в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05-CSS3-Examples/animations.html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елементът), но с обратна посока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Когато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сте готови с всички задачи, ги качвате в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 ми пращате линк.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Крайният срок за предаване на задачите е </a:t>
            </a:r>
            <a:r>
              <a:rPr lang="bg-BG" sz="2000" b="1" u="sng" dirty="0" smtClean="0">
                <a:solidFill>
                  <a:schemeClr val="bg1">
                    <a:lumMod val="95000"/>
                  </a:schemeClr>
                </a:solidFill>
              </a:rPr>
              <a:t>02.08.2015</a:t>
            </a:r>
            <a:r>
              <a:rPr lang="bg-BG" sz="2000" b="1" u="sng" dirty="0">
                <a:solidFill>
                  <a:schemeClr val="bg1">
                    <a:lumMod val="95000"/>
                  </a:schemeClr>
                </a:solidFill>
              </a:rPr>
              <a:t>, 23:59 </a:t>
            </a:r>
            <a:r>
              <a:rPr lang="bg-BG" sz="2000" b="1" u="sng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Задачи, пратени след срока, няма да бъдат оценявани.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Все още не е одобрен като спецификация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Най-ранните планове за въвеждането му като стандарт са от 1999г.</a:t>
            </a:r>
          </a:p>
        </p:txBody>
      </p:sp>
    </p:spTree>
    <p:extLst>
      <p:ext uri="{BB962C8B-B14F-4D97-AF65-F5344CB8AC3E}">
        <p14:creationId xmlns:p14="http://schemas.microsoft.com/office/powerpoint/2010/main" val="9491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Селектори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Box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Backgrounds &amp; Borders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Image values &amp; replaced content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Text effects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2D/3D Transformations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Multiple Column Layout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border-images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поставяне на картинка като бордър около даден елемент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width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Safari 3.1-5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-o-border-image: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Opera 11-12.1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Коя картинка ще се използва за бордър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Къде точно да се отреже картинката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Дали вътрешните части ще бъдат повтаряни или разпънати</a:t>
            </a:r>
            <a:endParaRPr lang="en-US" sz="2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rounder corners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заобляне ъглите на бордъра на даден елемент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background-size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в случаи, в които искаме да дефинираме каква част от размерите на даден елемент ще бъде заета от неговия фон.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2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backgrounds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Свойство, което ни позволява да дефинираме две картинки като фон за един и същ елемент. Декларацията на фона става по абсолютно идентичен начин, както при обикновена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multiple-background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('img.jpg') no-repeat top left,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('img2.jpg') no-repeat bottom right;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colors &amp; opacity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RGBA colors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1500" u="sng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0.1);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Opacity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.opacity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#0f0;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opacity: </a:t>
            </a:r>
            <a:r>
              <a:rPr lang="en-US" sz="1500" u="sng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0.5;</a:t>
            </a:r>
            <a:endParaRPr lang="en-US" sz="1500" u="sng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508</Words>
  <Application>Microsoft Office PowerPoint</Application>
  <PresentationFormat>On-screen Show (4:3)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Въведение в CSS3</vt:lpstr>
      <vt:lpstr>CSS3</vt:lpstr>
      <vt:lpstr>CSS3</vt:lpstr>
      <vt:lpstr>CSS3 – какво ново?</vt:lpstr>
      <vt:lpstr>CSS3 – border-images</vt:lpstr>
      <vt:lpstr>CSS3 – rounder corners</vt:lpstr>
      <vt:lpstr>CSS3 – background-size</vt:lpstr>
      <vt:lpstr>CSS3 – multiple backgrounds</vt:lpstr>
      <vt:lpstr>CSS3 – colors &amp; opacity</vt:lpstr>
      <vt:lpstr>CSS3 – gradients</vt:lpstr>
      <vt:lpstr>CSS3 – gradients</vt:lpstr>
      <vt:lpstr>CSS3 – shadows</vt:lpstr>
      <vt:lpstr>CSS3 – shadows</vt:lpstr>
      <vt:lpstr>CSS3 – text properties</vt:lpstr>
      <vt:lpstr>CSS3 – 2D Transforms</vt:lpstr>
      <vt:lpstr>CSS3 – 3D Transforms</vt:lpstr>
      <vt:lpstr>CSS3 – Transitions</vt:lpstr>
      <vt:lpstr>CSS3 – Animations</vt:lpstr>
      <vt:lpstr>CSS3 – Multiple columns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165</cp:revision>
  <dcterms:created xsi:type="dcterms:W3CDTF">2015-03-24T20:13:30Z</dcterms:created>
  <dcterms:modified xsi:type="dcterms:W3CDTF">2015-07-29T18:57:05Z</dcterms:modified>
</cp:coreProperties>
</file>