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8" r:id="rId6"/>
    <p:sldId id="257" r:id="rId7"/>
    <p:sldId id="265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12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Увод в 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Започваме…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Програмист ?!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 descr="C:\Users\Lazar\Desktop\programmer-at-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18" y="1905000"/>
            <a:ext cx="403273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HTML, CSS, 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 –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HyperText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Markup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CSS – Cascading Stylesheets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Развитие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работи Интернет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331"/>
            <a:ext cx="698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HTTPS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FTP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URL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IP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Localhost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Сървър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Клиент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Браузър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Устройства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Нужен софтуер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Sublime Text 3/Notepad++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Google Chrome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Mozilla Firefox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Safari/Opera(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 желание)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Sublime Text 3/Notepad++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Google Chrome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Mozilla Firefox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70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Увод в програмирането</vt:lpstr>
      <vt:lpstr>Програмист ?!</vt:lpstr>
      <vt:lpstr>HTML, CSS, JavaScript</vt:lpstr>
      <vt:lpstr>Как работи Интернет</vt:lpstr>
      <vt:lpstr>Понятия</vt:lpstr>
      <vt:lpstr>Нужен софтуер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25</cp:revision>
  <dcterms:created xsi:type="dcterms:W3CDTF">2015-03-24T20:13:30Z</dcterms:created>
  <dcterms:modified xsi:type="dcterms:W3CDTF">2015-07-12T08:02:56Z</dcterms:modified>
</cp:coreProperties>
</file>