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3" r:id="rId3"/>
    <p:sldId id="270" r:id="rId4"/>
    <p:sldId id="268" r:id="rId5"/>
    <p:sldId id="257" r:id="rId6"/>
    <p:sldId id="271" r:id="rId7"/>
    <p:sldId id="272" r:id="rId8"/>
    <p:sldId id="273" r:id="rId9"/>
    <p:sldId id="274" r:id="rId10"/>
    <p:sldId id="275" r:id="rId11"/>
    <p:sldId id="265" r:id="rId12"/>
    <p:sldId id="269" r:id="rId13"/>
    <p:sldId id="276" r:id="rId1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14 Jul 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17422-5818-42EE-9006-65BE327E49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2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14.7.2015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chemeClr val="accent6"/>
                </a:solidFill>
              </a:rPr>
              <a:t>Основи </a:t>
            </a:r>
            <a:r>
              <a:rPr lang="ru-RU" dirty="0">
                <a:solidFill>
                  <a:schemeClr val="accent6"/>
                </a:solidFill>
              </a:rPr>
              <a:t>на HTML – таблици, форми, изображения, параграфи, контроли и други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Полезни линкове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http://www.smashingmagazine.com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http://css-tricks.com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http://www.html5rocks.com/en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http://tympanus.net/codrops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http://designmodo.com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http://www.cssauthor.com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http://code.tutsplus.com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http://www.creativebloq.com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http://www.creativebloq.com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http://www.w3schools.com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/</a:t>
            </a:r>
            <a:endParaRPr lang="bg-BG" dirty="0" smtClean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80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1. Създайте 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02-HTML-Basics-Tasks/task1.png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. Създайте 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02-HTML-Basics-Tasks/task2.png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 третия списък 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nested lists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3.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Създайте калкулатор-уебстраница,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02-HTML-Basics-Tasks/task3.png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*добавете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border=“1”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cellspacing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=“0”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cellpadding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=“10”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атрибути на таблицата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 широките и високите клетки използвайте съответно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colspan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rowspan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4. Създайте форма-уебстраница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4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png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задължително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form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таг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*за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метод на формата 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post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за действие на формата използвайте 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index.php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*за пренасянето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input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полета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 етикети на нов ред използвайте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</a:rPr>
              <a:t>br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таг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5.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Създайте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уебстраница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, подобна на тази във файла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02-HTML-Basics-Tasks/task5.png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*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задължително използвайте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form 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таг за най-дясната колона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*за метод на формата използвайте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post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	*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за действие на формата използвайте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index.php</a:t>
            </a: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	*за пренасянето на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input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полета и етикети на нов ред използвайте 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&lt;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</a:rPr>
              <a:t>br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bg-BG" sz="2000" dirty="0">
                <a:solidFill>
                  <a:schemeClr val="bg1">
                    <a:lumMod val="95000"/>
                  </a:schemeClr>
                </a:solidFill>
              </a:rPr>
              <a:t>таг</a:t>
            </a: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bg-BG" sz="2000" dirty="0">
              <a:solidFill>
                <a:schemeClr val="bg1">
                  <a:lumMod val="95000"/>
                </a:schemeClr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95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bg-BG" dirty="0">
                <a:solidFill>
                  <a:schemeClr val="accent6"/>
                </a:solidFill>
              </a:rPr>
              <a:t>Структура, тагове, </a:t>
            </a:r>
            <a:r>
              <a:rPr lang="bg-BG" dirty="0" smtClean="0">
                <a:solidFill>
                  <a:schemeClr val="accent6"/>
                </a:solidFill>
              </a:rPr>
              <a:t>атрибути</a:t>
            </a:r>
            <a:r>
              <a:rPr lang="en-US" dirty="0" smtClean="0">
                <a:solidFill>
                  <a:schemeClr val="accent6"/>
                </a:solidFill>
              </a:rPr>
              <a:t>, </a:t>
            </a:r>
            <a:r>
              <a:rPr lang="bg-BG" dirty="0" smtClean="0">
                <a:solidFill>
                  <a:schemeClr val="accent6"/>
                </a:solidFill>
              </a:rPr>
              <a:t>компоненти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33600"/>
            <a:ext cx="7848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Структура на уеб страница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Doctype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Основни тагове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Таблици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Форми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Изображения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Валидация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Полезни </a:t>
            </a: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линкове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mtClean="0">
                <a:solidFill>
                  <a:schemeClr val="bg1">
                    <a:lumMod val="95000"/>
                  </a:schemeClr>
                </a:solidFill>
              </a:rPr>
              <a:t>Селектори</a:t>
            </a: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Структура на уеб страница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lang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&lt;meta charset="UTF-8"&gt;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&lt;title&gt;Document&lt;/title&gt;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53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en-US" dirty="0" err="1" smtClean="0">
                <a:solidFill>
                  <a:schemeClr val="accent6"/>
                </a:solidFill>
              </a:rPr>
              <a:t>Doctype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454" y="1524000"/>
            <a:ext cx="8077200" cy="51054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bg-BG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DOCTYPE html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4.01 Strict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HTML 4.01//EN" "http://www.w3.org/TR/html4/strict.dtd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4.01 Transitional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HTML 4.01 Transitional//EN" "http://www.w3.org/TR/html4/loose.dtd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HTML 4.01 Frameset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HTML 4.01 Frameset//EN" "http://www.w3.org/TR/html4/frameset.dtd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1.0 Strict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Strict//EN" "http://www.w3.org/TR/xhtml1/DTD/xhtml1-strict.dtd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1.0 Transitional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Transitional//EN" "http://www.w3.org/TR/xhtml1/DTD/xhtml1-transitional.dtd</a:t>
            </a: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1.0 Frameset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1.0 Frameset//EN" "http://www.w3.org/TR/xhtml1/DTD/xhtml1-frameset.dtd"&gt;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XHTML 1.1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 PUBLIC "-//W3C//DTD XHTML 1.1//EN" "http://www.w3.org/TR/xhtml11/DTD/xhtml11.dtd"&gt;</a:t>
            </a:r>
            <a:endParaRPr lang="bg-BG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Основни тагове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</a:rPr>
              <a:t>Най-често използвани: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div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ul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ol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li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table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tr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td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form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h1-h6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hr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 smtClean="0">
                <a:solidFill>
                  <a:schemeClr val="bg1">
                    <a:lumMod val="95000"/>
                  </a:schemeClr>
                </a:solidFill>
              </a:rPr>
              <a:t>img</a:t>
            </a:r>
            <a:endParaRPr lang="en-US" dirty="0" smtClean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iframe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nput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l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abel</a:t>
            </a:r>
          </a:p>
          <a:p>
            <a:pPr>
              <a:buFont typeface="Wingdings" panose="05000000000000000000" pitchFamily="2" charset="2"/>
              <a:buChar char="§"/>
            </a:pPr>
            <a:endParaRPr lang="bg-BG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78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Таблици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border=“1”&gt;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Име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Фамилия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Оценка&lt;/</a:t>
            </a:r>
            <a:r>
              <a:rPr lang="en-US" sz="2000" dirty="0" err="1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&lt;td&gt;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Стефан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td&gt;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Тодоров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&lt;td&gt;6&lt;/td&gt;</a:t>
            </a:r>
            <a:endParaRPr lang="en-US" sz="20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&lt;/</a:t>
            </a:r>
            <a:r>
              <a:rPr lang="en-US" sz="20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&lt;/table&gt;</a:t>
            </a:r>
            <a:endParaRPr lang="bg-BG" sz="20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76400"/>
            <a:ext cx="205740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7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Форми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&lt;form action="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action_page.php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method="post"&gt;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&lt;label for="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"&gt;First name&lt;/label&gt;&lt;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&lt;input type="text" name="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id="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placeholder="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&lt;label for="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"&gt;Last name&lt;/label&gt;&lt;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&lt;input type="text" name="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id="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placeholder="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&lt;input type="submit" value="Submit"&gt;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  <a:endParaRPr lang="bg-BG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67200"/>
            <a:ext cx="24765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02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Изображения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 src="</a:t>
            </a: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dog" </a:t>
            </a:r>
            <a:r>
              <a:rPr lang="da-DK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</a:t>
            </a: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=""&gt;</a:t>
            </a:r>
          </a:p>
          <a:p>
            <a:pPr marL="0" indent="0">
              <a:buNone/>
            </a:pPr>
            <a:endParaRPr lang="da-DK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 src="dog.jpg" alt="</a:t>
            </a: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Dog” width=”200” height=”200&gt;</a:t>
            </a:r>
          </a:p>
          <a:p>
            <a:pPr marL="0" indent="0">
              <a:buNone/>
            </a:pPr>
            <a:endParaRPr lang="da-DK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da-DK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 src="dog.jpg" alt="Dog"&gt;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1500" dirty="0">
                <a:solidFill>
                  <a:schemeClr val="bg1">
                    <a:lumMod val="9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="dog.jpg" alt="Dog" width="50" height="100"&gt;</a:t>
            </a:r>
          </a:p>
          <a:p>
            <a:pPr marL="0" indent="0">
              <a:buNone/>
            </a:pPr>
            <a:endParaRPr lang="bg-BG" sz="1500" dirty="0" smtClean="0">
              <a:solidFill>
                <a:schemeClr val="bg1">
                  <a:lumMod val="9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24062"/>
            <a:ext cx="466725" cy="371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4212"/>
            <a:ext cx="979714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638887"/>
            <a:ext cx="1318559" cy="1143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83538"/>
            <a:ext cx="714375" cy="111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2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Валидация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 smtClean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Най-използван валидатор - </a:t>
            </a:r>
            <a:r>
              <a:rPr lang="en-US" dirty="0" smtClean="0">
                <a:solidFill>
                  <a:srgbClr val="92D050"/>
                </a:solidFill>
                <a:latin typeface="Calibri" panose="020F0502020204030204" pitchFamily="34" charset="0"/>
                <a:cs typeface="Courier New" panose="02070309020205020404" pitchFamily="49" charset="0"/>
              </a:rPr>
              <a:t>https://validator.w3.org/</a:t>
            </a:r>
            <a:endParaRPr lang="bg-BG" dirty="0" smtClean="0">
              <a:solidFill>
                <a:srgbClr val="92D050"/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bg-BG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71800"/>
            <a:ext cx="2448275" cy="224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41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461</Words>
  <Application>Microsoft Office PowerPoint</Application>
  <PresentationFormat>On-screen Show (4:3)</PresentationFormat>
  <Paragraphs>127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Courier New</vt:lpstr>
      <vt:lpstr>Wingdings</vt:lpstr>
      <vt:lpstr>Office Theme</vt:lpstr>
      <vt:lpstr>Основи на HTML – таблици, форми, изображения, параграфи, контроли и други</vt:lpstr>
      <vt:lpstr>Структура, тагове, атрибути, компоненти</vt:lpstr>
      <vt:lpstr>Структура на уеб страница</vt:lpstr>
      <vt:lpstr>Doctype</vt:lpstr>
      <vt:lpstr>Основни тагове</vt:lpstr>
      <vt:lpstr>Таблици</vt:lpstr>
      <vt:lpstr>Форми</vt:lpstr>
      <vt:lpstr>Изображения</vt:lpstr>
      <vt:lpstr>Валидация</vt:lpstr>
      <vt:lpstr>Полезни линкове</vt:lpstr>
      <vt:lpstr>Въпроси</vt:lpstr>
      <vt:lpstr>Задачи за домашна работа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Hristian Garnev</cp:lastModifiedBy>
  <cp:revision>49</cp:revision>
  <dcterms:created xsi:type="dcterms:W3CDTF">2015-03-24T20:13:30Z</dcterms:created>
  <dcterms:modified xsi:type="dcterms:W3CDTF">2015-07-14T16:22:52Z</dcterms:modified>
</cp:coreProperties>
</file>