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65" r:id="rId20"/>
    <p:sldId id="269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5/22/2016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22.5.2016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334000"/>
            <a:ext cx="3133971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312463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text-overflow: ellipsis;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overflow: hidden;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border: 1px solid #ccc;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word-break: break-all;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ranslate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cale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atrix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951694" y="1524000"/>
            <a:ext cx="6192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</a:t>
            </a:r>
            <a:r>
              <a:rPr lang="bg-BG" sz="3200" dirty="0" smtClean="0">
                <a:solidFill>
                  <a:schemeClr val="bg1"/>
                </a:solidFill>
              </a:rPr>
              <a:t>стилизиране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  <a:endParaRPr lang="bg-BG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Не се поддържа от стари версии на браузъри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страница-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позициониране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форма,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05-CSS3-Tasks/task1.png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елементите, изобразени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05-CSS3-Tasks/task2.png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текстът в третия елемент, трябва да бъде от поне 20 думи.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CSS3-Tasks/task3.png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упражните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свойствата.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CSS3-Tasks/task4.png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елемент, който при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hover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се завърта на 180 градуса и анимацията му трае 2 секунди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син квадрат с размери 100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/100px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който с движението си описва квадрат, обратно на часовниковата стрелка, неограничен брой пъти.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анимацията трябва да е подобна на тази в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05-CSS3-Examples/animations.html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Example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елементът), но с обратна посока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Когато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сте готови с всички задачи, ги качвате в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и ми пращате линк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Селектори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Image values &amp; replaced content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Layout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User Interface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width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height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200px;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('Dot.png') 1 stretch;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Коя картинка ще се използва за бордър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Къде точно да се отреже картинката</a:t>
            </a:r>
          </a:p>
          <a:p>
            <a:pPr>
              <a:buAutoNum type="arabicPeriod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Дали вътрешните части ще бъдат повтаряни или разпънати</a:t>
            </a:r>
            <a:endParaRPr lang="en-US" sz="2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(some_img.gif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background-size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 80px;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background-repeat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no-repeat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multiple-background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1000px;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('img.jpg') no-repeat top left,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('img2.jpg')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no-repeat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 right;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9600"/>
            <a:ext cx="693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#0f0;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</a:t>
            </a:r>
            <a:r>
              <a:rPr lang="en-US" sz="1500" u="sng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0.5;</a:t>
            </a:r>
            <a:endParaRPr lang="en-US" sz="1500" u="sng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</TotalTime>
  <Words>465</Words>
  <Application>Microsoft Office PowerPoint</Application>
  <PresentationFormat>On-screen Show (4:3)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2D Transforms</vt:lpstr>
      <vt:lpstr>CSS3 – 3D Transforms</vt:lpstr>
      <vt:lpstr>CSS3 – Transitions</vt:lpstr>
      <vt:lpstr>CSS3 – Animations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171</cp:revision>
  <dcterms:created xsi:type="dcterms:W3CDTF">2015-03-24T20:13:30Z</dcterms:created>
  <dcterms:modified xsi:type="dcterms:W3CDTF">2016-05-22T16:46:00Z</dcterms:modified>
</cp:coreProperties>
</file>