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64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65" r:id="rId65"/>
    <p:sldId id="361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2" r:id="rId74"/>
    <p:sldId id="363" r:id="rId75"/>
    <p:sldId id="265" r:id="rId76"/>
    <p:sldId id="269" r:id="rId77"/>
    <p:sldId id="333" r:id="rId78"/>
    <p:sldId id="345" r:id="rId7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0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стойност&gt;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6 типа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данни –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string, number,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boolean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, undefined, null, object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съединявани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“;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“concatenated string”;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kilos = 60.50;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възможни стойности: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true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или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false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 &gt; 18;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Undefined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t1 = "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t2;          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(Value is undefined, type is undefined)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Null </a:t>
            </a:r>
            <a:endParaRPr lang="en-US" sz="2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Когато нещо не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съществува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rgbClr val="92D050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име, стойност и тип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Var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за какво точно служат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12;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variable2 = 24;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length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width = 7;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side1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side2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operator1 = true;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=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for… in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обхождане на обекти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масиви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forEach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обхождане елементите на масив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условни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оператор.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smaller = 20;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case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default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смесен тип: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true];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масиви: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sz="15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err="1" smtClean="0">
                <a:solidFill>
                  <a:schemeClr val="accent6"/>
                </a:solidFill>
              </a:rPr>
              <a:t>forEach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array.forEach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(function(element){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console.log(element);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['Angel', 'Boris', '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'Iva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ourCourse.forEach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(function(person){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console.log(person);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Push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Pop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Join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or…in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обхождане на пропъртитата и методите на обект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object){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console.log(prop);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console.log(object[prop]);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info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'088882566',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email: 'asd@gmail.com',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city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'Sofia'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info){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console.log(prop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": " + info[prop]);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47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DOM </a:t>
            </a:r>
            <a:r>
              <a:rPr lang="bg-BG" sz="2900" dirty="0" smtClean="0">
                <a:solidFill>
                  <a:schemeClr val="accent6"/>
                </a:solidFill>
              </a:rPr>
              <a:t>Елементи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означава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Object Model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представлява структурата на нашата уеб страница. Обектът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„родителят“ на всички елементи в страницата. Ако трябва да достъпим някой елемент в страницата, първо трябва да достъпим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няколко начина 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достъпване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елементи: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– 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(‘id’);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клас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document.getElementByClassName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(‘class’);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таг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selector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a.link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9629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Събитията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Няколко примера: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=“alert(‘Link clicked’)”&gt;Link&lt;/a&gt;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(‘demo’).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time is?&lt;/button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bodyOnloadHandler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-a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метод за овладяване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прихващане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събития към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елемент. Функцията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addEventListener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function);</a:t>
            </a:r>
            <a:endParaRPr lang="bg-BG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имам дефиниран елемент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addRoomsLink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му добавим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следния начин: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addRoomsLink.addEventListener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alert(‘Add rooms link is clicked’);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989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Особеност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-ите е, че няколко такива могат да се прикачат към един и същ елемент. Пример:</a:t>
            </a:r>
          </a:p>
          <a:p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functionChange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3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resize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window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(‘resize’,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alert(‘window resized’);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load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(‘load’,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alert(‘document loaded’);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76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 да манипулираме съдържанието и стиловете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стиловете на даден елемент е следният: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style.property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style</a:t>
            </a:r>
            <a:endParaRPr lang="bg-BG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(‘main’);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myText.innerHTML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‘This paragraph changed its content’;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document.getElementByTagName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myImg.src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‘../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/background.png’;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‘200px’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6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(“main”);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myDiv.style.background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myParagraph.style.fontSize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“24px”;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41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най-голямото от 3 числа(използвайки вложени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всички делими на 4 и на 9 числа, които се намират в интервала от 20 до 60.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използва масив от 5 елемента и връща нов масив, който представлява индексите на стария, умножени по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7.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Старият масив трябва да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[6, 4, 3, 0, 9]</a:t>
            </a:r>
          </a:p>
          <a:p>
            <a:pPr marL="400050" lvl="1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Новият масив трябва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[0, 7, 14, 21, 28]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намира най-често срещаното число в седния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     [0, 4, 1, 3, 4, 6, 3, 4, 9, 9, 4, 1, 4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поотделно пълната дата, деня, месеца, годината, часа и минутите.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скрипт, който създава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който има следните свойства: име, години, опит, оценка, функция учене, функция забавление.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Използвайки зад.12,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нете всички свойства и функции на вече създадения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14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функция, която при извикването си сменя съдържанието на елемент по избор.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Направете страница, която съдържа елемент картинка, представляваща </a:t>
            </a:r>
            <a:r>
              <a:rPr lang="bg-BG" sz="2000" u="sng" dirty="0" smtClean="0">
                <a:solidFill>
                  <a:schemeClr val="bg1">
                    <a:lumMod val="95000"/>
                  </a:schemeClr>
                </a:solidFill>
              </a:rPr>
              <a:t>не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светеща крушка. Напишете скрипт, който при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върху крушката, сменя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то на крушката и тя „светва“.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Console.log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Alert;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Document.write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конвенции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закоментиране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</TotalTime>
  <Words>3956</Words>
  <Application>Microsoft Office PowerPoint</Application>
  <PresentationFormat>On-screen Show (4:3)</PresentationFormat>
  <Paragraphs>735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условни оператори</vt:lpstr>
      <vt:lpstr>JavaScript – логически оператори</vt:lpstr>
      <vt:lpstr>JavaScript – if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Обекти</vt:lpstr>
      <vt:lpstr>JavaScript – Обекти</vt:lpstr>
      <vt:lpstr>JavaScript – Обекти</vt:lpstr>
      <vt:lpstr>JavaScript – Обекти</vt:lpstr>
      <vt:lpstr>JavaScript – Обекти</vt:lpstr>
      <vt:lpstr>JavaScript – DOM Елементи</vt:lpstr>
      <vt:lpstr>JavaScript – Събития</vt:lpstr>
      <vt:lpstr>JavaScript – Събития</vt:lpstr>
      <vt:lpstr>JavaScript – Събития</vt:lpstr>
      <vt:lpstr>JavaScript – Събития</vt:lpstr>
      <vt:lpstr>JavaScript – Еvent Listeners</vt:lpstr>
      <vt:lpstr>JavaScript – Еvent Listeners</vt:lpstr>
      <vt:lpstr>JavaScript – Еvent Listeners</vt:lpstr>
      <vt:lpstr>JavaScript – HTML и CSS</vt:lpstr>
      <vt:lpstr>JavaScript – HTML и CSS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619</cp:revision>
  <dcterms:created xsi:type="dcterms:W3CDTF">2015-03-24T20:13:30Z</dcterms:created>
  <dcterms:modified xsi:type="dcterms:W3CDTF">2016-05-24T11:48:13Z</dcterms:modified>
</cp:coreProperties>
</file>