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(function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chaining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такова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rgbClr val="92D050"/>
                </a:solidFill>
              </a:rPr>
              <a:t>библиотека</a:t>
            </a:r>
            <a:r>
              <a:rPr lang="bg-BG" sz="2500" dirty="0" smtClean="0">
                <a:solidFill>
                  <a:schemeClr val="bg1"/>
                </a:solidFill>
              </a:rPr>
              <a:t>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children()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find()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siblings()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next()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rgbClr val="92D050"/>
                </a:solidFill>
              </a:rPr>
              <a:t>p</a:t>
            </a:r>
            <a:r>
              <a:rPr lang="en-US" sz="2500" dirty="0" err="1" smtClean="0">
                <a:solidFill>
                  <a:srgbClr val="92D050"/>
                </a:solidFill>
              </a:rPr>
              <a:t>rev</a:t>
            </a:r>
            <a:r>
              <a:rPr lang="en-US" sz="2500" dirty="0" smtClean="0">
                <a:solidFill>
                  <a:srgbClr val="92D050"/>
                </a:solidFill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</a:rPr>
              <a:t>prevAll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rgbClr val="92D050"/>
                </a:solidFill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</a:rPr>
              <a:t>prevUntil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rgbClr val="92D050"/>
                </a:solidFill>
              </a:rPr>
              <a:t>f</a:t>
            </a:r>
            <a:r>
              <a:rPr lang="en-US" sz="2500" dirty="0" smtClean="0">
                <a:solidFill>
                  <a:srgbClr val="92D050"/>
                </a:solidFill>
              </a:rPr>
              <a:t>irst()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eq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filter()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 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font-size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го слайдва до дъното на страницата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-ва.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toggleSlide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1657</Words>
  <Application>Microsoft Office PowerPoint</Application>
  <PresentationFormat>On-screen Show (4:3)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692</cp:revision>
  <dcterms:created xsi:type="dcterms:W3CDTF">2015-03-24T20:13:30Z</dcterms:created>
  <dcterms:modified xsi:type="dcterms:W3CDTF">2016-05-24T13:51:10Z</dcterms:modified>
</cp:coreProperties>
</file>