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торник и събота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11.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01.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12</cp:revision>
  <dcterms:created xsi:type="dcterms:W3CDTF">2015-03-24T20:13:30Z</dcterms:created>
  <dcterms:modified xsi:type="dcterms:W3CDTF">2015-11-28T09:40:18Z</dcterms:modified>
</cp:coreProperties>
</file>