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48" r:id="rId12"/>
    <p:sldId id="328" r:id="rId13"/>
    <p:sldId id="309" r:id="rId14"/>
    <p:sldId id="321" r:id="rId15"/>
    <p:sldId id="310" r:id="rId16"/>
    <p:sldId id="330" r:id="rId17"/>
    <p:sldId id="268" r:id="rId18"/>
    <p:sldId id="33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81" d="100"/>
          <a:sy n="81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#1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Декларирайте масив с дължина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и го попълнете с числата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до 1 (в обратен ред).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Отпечатайте елементите от масива </a:t>
            </a:r>
            <a:r>
              <a:rPr lang="bg-BG" smtClean="0">
                <a:solidFill>
                  <a:schemeClr val="bg1"/>
                </a:solidFill>
              </a:rPr>
              <a:t>на екрана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ength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13189</TotalTime>
  <Words>398</Words>
  <Application>Microsoft Office PowerPoint</Application>
  <PresentationFormat>On-screen Show (4:3)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Масиви #1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Задачи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98</cp:revision>
  <dcterms:created xsi:type="dcterms:W3CDTF">2015-03-24T20:13:30Z</dcterms:created>
  <dcterms:modified xsi:type="dcterms:W3CDTF">2015-10-29T16:51:10Z</dcterms:modified>
</cp:coreProperties>
</file>