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27.2.2016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27.2.2016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27.2.2016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27.2.2016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oft-intellec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Курс по </a:t>
            </a:r>
            <a:r>
              <a:rPr lang="ru-RU" dirty="0" err="1" smtClean="0">
                <a:solidFill>
                  <a:schemeClr val="accent6"/>
                </a:solidFill>
              </a:rPr>
              <a:t>въведение</a:t>
            </a:r>
            <a:r>
              <a:rPr lang="ru-RU" dirty="0" smtClean="0">
                <a:solidFill>
                  <a:schemeClr val="accent6"/>
                </a:solidFill>
              </a:rPr>
              <a:t> в </a:t>
            </a:r>
            <a:r>
              <a:rPr lang="ru-RU" dirty="0" err="1" smtClean="0">
                <a:solidFill>
                  <a:schemeClr val="accent6"/>
                </a:solidFill>
              </a:rPr>
              <a:t>програмирането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Първи стъпки към софтуерната индустрия!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Цели на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Придобиване на основни знания по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програмиране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Запознаване с писането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на програмен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Придобиване на умения за работа в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екип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Провеждане часовете в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Всеки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торник и събота 19:00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22:00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7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02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201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25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0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2016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занимания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29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0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2016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подготовка за изпит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02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0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2016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изпит (тест и задача)</a:t>
            </a: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План-програма </a:t>
            </a:r>
            <a:r>
              <a:rPr lang="bg-BG" dirty="0">
                <a:solidFill>
                  <a:schemeClr val="accent6"/>
                </a:solidFill>
              </a:rPr>
              <a:t>на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Практическа насоченост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Примери за всичко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Домашни работи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Групови задачи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 лектора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Ивайло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Бабалев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Е-поща: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ivaylo.babalev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[at] gmail [dot] com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2" descr="C:\Users\Lazar\Desktop\ivaylo-babalev-e14275255285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28800"/>
            <a:ext cx="20320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65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 академията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Soft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Intellect Academy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Е-поща: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academy [at] soft-intellect [dot] com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soft.intellect.academy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[at] gmail [dot] com 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Уеб сайт: </a:t>
            </a:r>
            <a:r>
              <a:rPr lang="en-US" dirty="0">
                <a:solidFill>
                  <a:srgbClr val="00B050"/>
                </a:solidFill>
                <a:hlinkClick r:id="rId2"/>
              </a:rPr>
              <a:t>http://soft-intellect.com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bg-BG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rgbClr val="00B050"/>
              </a:solidFill>
            </a:endParaRPr>
          </a:p>
        </p:txBody>
      </p:sp>
      <p:pic>
        <p:nvPicPr>
          <p:cNvPr id="1026" name="Picture 2" descr="C:\Users\Lazar\Downloads\variant_3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914400"/>
            <a:ext cx="5327651" cy="252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68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103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Курс по въведение в програмирането</vt:lpstr>
      <vt:lpstr>Цели на курса</vt:lpstr>
      <vt:lpstr>Провеждане часовете в курса</vt:lpstr>
      <vt:lpstr>План-програма на курса</vt:lpstr>
      <vt:lpstr>За лектора</vt:lpstr>
      <vt:lpstr>За академията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Mihaela</cp:lastModifiedBy>
  <cp:revision>16</cp:revision>
  <dcterms:created xsi:type="dcterms:W3CDTF">2015-03-24T20:13:30Z</dcterms:created>
  <dcterms:modified xsi:type="dcterms:W3CDTF">2016-02-27T10:54:17Z</dcterms:modified>
</cp:coreProperties>
</file>