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48" r:id="rId16"/>
    <p:sldId id="330" r:id="rId17"/>
    <p:sldId id="268" r:id="rId18"/>
    <p:sldId id="33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 varScale="1">
        <p:scale>
          <a:sx n="110" d="100"/>
          <a:sy n="110" d="100"/>
        </p:scale>
        <p:origin x="19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#1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Напишете програма която приема число за размер на масив от цели числа. След това, използвайки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bg-BG" dirty="0" smtClean="0">
                <a:solidFill>
                  <a:schemeClr val="bg1"/>
                </a:solidFill>
              </a:rPr>
              <a:t>попълнете елементите от масива, и използвайки </a:t>
            </a:r>
            <a:r>
              <a:rPr lang="en-US" dirty="0" smtClean="0">
                <a:solidFill>
                  <a:schemeClr val="bg1"/>
                </a:solidFill>
              </a:rPr>
              <a:t>FOREACH </a:t>
            </a:r>
            <a:r>
              <a:rPr lang="bg-BG" dirty="0" smtClean="0">
                <a:solidFill>
                  <a:schemeClr val="bg1"/>
                </a:solidFill>
              </a:rPr>
              <a:t>ги отпечатайте на екрана.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0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ength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13246</TotalTime>
  <Words>404</Words>
  <Application>Microsoft Office PowerPoint</Application>
  <PresentationFormat>On-screen Show (4:3)</PresentationFormat>
  <Paragraphs>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Масиви #1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100</cp:revision>
  <dcterms:created xsi:type="dcterms:W3CDTF">2015-03-24T20:13:30Z</dcterms:created>
  <dcterms:modified xsi:type="dcterms:W3CDTF">2016-01-05T19:20:11Z</dcterms:modified>
</cp:coreProperties>
</file>