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97" r:id="rId4"/>
    <p:sldId id="298" r:id="rId5"/>
    <p:sldId id="299" r:id="rId6"/>
    <p:sldId id="300" r:id="rId7"/>
    <p:sldId id="293" r:id="rId8"/>
    <p:sldId id="319" r:id="rId9"/>
    <p:sldId id="294" r:id="rId10"/>
    <p:sldId id="305" r:id="rId11"/>
    <p:sldId id="306" r:id="rId12"/>
    <p:sldId id="295" r:id="rId13"/>
    <p:sldId id="268" r:id="rId14"/>
    <p:sldId id="269" r:id="rId1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36" autoAdjust="0"/>
    <p:restoredTop sz="94660"/>
  </p:normalViewPr>
  <p:slideViewPr>
    <p:cSldViewPr>
      <p:cViewPr varScale="1">
        <p:scale>
          <a:sx n="110" d="100"/>
          <a:sy n="110" d="100"/>
        </p:scale>
        <p:origin x="229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8.3.2016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8.3.2016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8.3.2016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8.3.2016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8.3.2016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8.3.2016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8.3.2016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8.3.2016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8.3.2016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8.3.2016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8.3.2016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8.3.2016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Условни конструкции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Управление на кода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SWITCH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switch(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променлива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 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стойност-1: конструкция;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break;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стойност-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стойност-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…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default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конструкция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2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6764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Използване на множество етикети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switch(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целочислен селектор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стойност-1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стойност-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стойност-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стойност-4 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стойност-5: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7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конструкцията </a:t>
            </a:r>
            <a:r>
              <a:rPr lang="en-US" dirty="0">
                <a:solidFill>
                  <a:schemeClr val="accent6"/>
                </a:solidFill>
              </a:rPr>
              <a:t>SWICH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3.bp.blogspot.com/-1dtEACxUddY/T3tOkjkPf-I/AAAAAAAAAG4/qgTf4-07VT4/s1600/swit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005625"/>
            <a:ext cx="3505200" cy="421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39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взема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дадена цифра (0-9) и я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изписва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с дума (на англ.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изчислява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бонус точки на база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резултат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игра.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Потребителят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трябва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въведе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своите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точки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в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интервалa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[1;9].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точките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 интервала [1;3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],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у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множете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ги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по 5.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точките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 интервала [4;6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],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у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множете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ги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по 10.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точките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 интервала [7;9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],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у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множете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ги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по 50.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Резултатът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изведете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екрана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Класическото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тесте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карти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състои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13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различни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вида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карти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съответно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2, 3, 4, 5, 6, 7, 8, 9, 10, J, Q, K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and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A.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приема от </a:t>
            </a:r>
            <a:r>
              <a:rPr lang="ru-RU" sz="200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smtClean="0">
                <a:solidFill>
                  <a:schemeClr val="bg1">
                    <a:lumMod val="95000"/>
                  </a:schemeClr>
                </a:solidFill>
              </a:rPr>
              <a:t>карта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принтира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"Валидна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карта", </a:t>
            </a:r>
            <a:r>
              <a:rPr lang="ru-RU" sz="200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smtClean="0">
                <a:solidFill>
                  <a:schemeClr val="bg1">
                    <a:lumMod val="95000"/>
                  </a:schemeClr>
                </a:solidFill>
              </a:rPr>
              <a:t>въведената карта представлява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валидна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карта,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съответно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принтира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"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Невалидна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карта</a:t>
            </a:r>
            <a:r>
              <a:rPr lang="ru-RU" sz="2000" smtClean="0">
                <a:solidFill>
                  <a:schemeClr val="bg1">
                    <a:lumMod val="95000"/>
                  </a:schemeClr>
                </a:solidFill>
              </a:rPr>
              <a:t>", </a:t>
            </a:r>
            <a:r>
              <a:rPr lang="ru-RU" sz="2000" smtClean="0">
                <a:solidFill>
                  <a:schemeClr val="bg1">
                    <a:lumMod val="95000"/>
                  </a:schemeClr>
                </a:solidFill>
              </a:rPr>
              <a:t>ако е невалидна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карта. </a:t>
            </a:r>
          </a:p>
          <a:p>
            <a:pPr>
              <a:buFont typeface="Wingdings" panose="05000000000000000000" pitchFamily="2" charset="2"/>
              <a:buChar char="§"/>
            </a:pP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34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IF..ELSE..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условието приема променлива от тип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Boolean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или операция, която връща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Boolean (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сравняване, логически операции)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Ако условието върне положителен 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true)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резултат,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се изпълнява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блокът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Ако условието върне негативен 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false)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резултат,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се изпълнява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блокът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блокът не е задължителен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Възможно е проверяването на няколко отделни условия чрез конструкция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е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lse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е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lse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else</a:t>
            </a:r>
          </a:p>
        </p:txBody>
      </p:sp>
    </p:spTree>
    <p:extLst>
      <p:ext uri="{BB962C8B-B14F-4D97-AF65-F5344CB8AC3E}">
        <p14:creationId xmlns:p14="http://schemas.microsoft.com/office/powerpoint/2010/main" val="100744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условната конструкция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Значимост на къдравите скоби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95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r>
              <a:rPr lang="bg-BG" dirty="0" smtClean="0">
                <a:solidFill>
                  <a:schemeClr val="accent6"/>
                </a:solidFill>
              </a:rPr>
              <a:t>..</a:t>
            </a:r>
            <a:r>
              <a:rPr lang="en-US" dirty="0" smtClean="0">
                <a:solidFill>
                  <a:schemeClr val="accent6"/>
                </a:solidFill>
              </a:rPr>
              <a:t>ELSE..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условната конструкция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-конструкцията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1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r>
              <a:rPr lang="bg-BG" dirty="0" smtClean="0">
                <a:solidFill>
                  <a:schemeClr val="accent6"/>
                </a:solidFill>
              </a:rPr>
              <a:t>..</a:t>
            </a:r>
            <a:r>
              <a:rPr lang="en-US" dirty="0" smtClean="0">
                <a:solidFill>
                  <a:schemeClr val="accent6"/>
                </a:solidFill>
              </a:rPr>
              <a:t>ELSE</a:t>
            </a:r>
            <a:r>
              <a:rPr lang="bg-BG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IF..ELSE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условната конструкция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 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тяло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-конструкцията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{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-конструкцията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62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Вложени конструкции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булев израз) 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	тяло на вложената конструкция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22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всичките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bg-BG" dirty="0" smtClean="0">
                <a:solidFill>
                  <a:schemeClr val="accent6"/>
                </a:solidFill>
              </a:rPr>
              <a:t>конструкции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thejtsite.com/images/uploads/ifelsecustomfiel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511" y="2214694"/>
            <a:ext cx="5580089" cy="279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79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чете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едно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цяло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число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Ако числото е в интервала от 1 до 5, нека да изписва дали е четно или нечетно. Ако е в интервала от 6 до 15, нека да извежда дали се дели на 3 без остатък.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Ако не попада в споменатите интервали, то нека да ни казва дали е положително, отрицателно или нула.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18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SWITCH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Конструкцията се изпълнява върху променлива и проверява стойността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Всяка една отделна стойност се проверява с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Случаят по подразбиране се означава с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default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Подобна на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Всяка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switch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 може да се сведе до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такава, но не всяка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конструкция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може да се сведе до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switch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такава</a:t>
            </a:r>
          </a:p>
        </p:txBody>
      </p:sp>
    </p:spTree>
    <p:extLst>
      <p:ext uri="{BB962C8B-B14F-4D97-AF65-F5344CB8AC3E}">
        <p14:creationId xmlns:p14="http://schemas.microsoft.com/office/powerpoint/2010/main" val="139229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12235</TotalTime>
  <Words>456</Words>
  <Application>Microsoft Office PowerPoint</Application>
  <PresentationFormat>On-screen Show (4:3)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Theme</vt:lpstr>
      <vt:lpstr>Условни конструкции</vt:lpstr>
      <vt:lpstr>Конструкция IF..ELSE..</vt:lpstr>
      <vt:lpstr>Конструкция IF</vt:lpstr>
      <vt:lpstr>Конструкция IF..ELSE..</vt:lpstr>
      <vt:lpstr>Конструкция IF..ELSE IF..ELSE</vt:lpstr>
      <vt:lpstr>Вложени конструкции IF</vt:lpstr>
      <vt:lpstr>Демо на всичките конструкции IF</vt:lpstr>
      <vt:lpstr>Задача</vt:lpstr>
      <vt:lpstr>Конструкция SWITCH</vt:lpstr>
      <vt:lpstr>Конструкция SWITCH</vt:lpstr>
      <vt:lpstr>Използване на множество етикети</vt:lpstr>
      <vt:lpstr>Демо на конструкцията SWICH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Ivaylo Babalev</cp:lastModifiedBy>
  <cp:revision>55</cp:revision>
  <dcterms:created xsi:type="dcterms:W3CDTF">2015-03-24T20:13:30Z</dcterms:created>
  <dcterms:modified xsi:type="dcterms:W3CDTF">2016-03-08T18:27:24Z</dcterms:modified>
</cp:coreProperties>
</file>